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A193"/>
    <a:srgbClr val="B0D0C1"/>
    <a:srgbClr val="519FB9"/>
    <a:srgbClr val="337E9A"/>
    <a:srgbClr val="0A4069"/>
    <a:srgbClr val="145782"/>
    <a:srgbClr val="A0CFDA"/>
    <a:srgbClr val="D4E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1C31F2-850E-2043-97CA-EEF615C33853}" v="19" dt="2024-03-04T09:16:15.5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4" autoAdjust="0"/>
    <p:restoredTop sz="95928"/>
  </p:normalViewPr>
  <p:slideViewPr>
    <p:cSldViewPr snapToGrid="0" showGuides="1">
      <p:cViewPr varScale="1">
        <p:scale>
          <a:sx n="93" d="100"/>
          <a:sy n="93" d="100"/>
        </p:scale>
        <p:origin x="248" y="5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zschule Drehmoment" userId="cf3a967c4caabf2d" providerId="LiveId" clId="{0FC3D630-75B6-4E3F-8DE4-94BE61241E74}"/>
    <pc:docChg chg="undo redo custSel addSld modSld">
      <pc:chgData name="Tanzschule Drehmoment" userId="cf3a967c4caabf2d" providerId="LiveId" clId="{0FC3D630-75B6-4E3F-8DE4-94BE61241E74}" dt="2024-03-01T16:28:22.266" v="1060" actId="255"/>
      <pc:docMkLst>
        <pc:docMk/>
      </pc:docMkLst>
      <pc:sldChg chg="modSp mod">
        <pc:chgData name="Tanzschule Drehmoment" userId="cf3a967c4caabf2d" providerId="LiveId" clId="{0FC3D630-75B6-4E3F-8DE4-94BE61241E74}" dt="2024-03-01T10:25:49.553" v="15" actId="1038"/>
        <pc:sldMkLst>
          <pc:docMk/>
          <pc:sldMk cId="1234533745" sldId="256"/>
        </pc:sldMkLst>
        <pc:spChg chg="mod">
          <ac:chgData name="Tanzschule Drehmoment" userId="cf3a967c4caabf2d" providerId="LiveId" clId="{0FC3D630-75B6-4E3F-8DE4-94BE61241E74}" dt="2024-03-01T10:25:44.508" v="4" actId="1076"/>
          <ac:spMkLst>
            <pc:docMk/>
            <pc:sldMk cId="1234533745" sldId="256"/>
            <ac:spMk id="6" creationId="{2D55304C-28E8-F94D-0D01-997D42F08DF9}"/>
          </ac:spMkLst>
        </pc:spChg>
        <pc:grpChg chg="mod">
          <ac:chgData name="Tanzschule Drehmoment" userId="cf3a967c4caabf2d" providerId="LiveId" clId="{0FC3D630-75B6-4E3F-8DE4-94BE61241E74}" dt="2024-03-01T10:25:07.763" v="1" actId="1076"/>
          <ac:grpSpMkLst>
            <pc:docMk/>
            <pc:sldMk cId="1234533745" sldId="256"/>
            <ac:grpSpMk id="110" creationId="{46E3B8DA-02DA-6A99-5B57-05FFDB293598}"/>
          </ac:grpSpMkLst>
        </pc:grpChg>
        <pc:picChg chg="mod">
          <ac:chgData name="Tanzschule Drehmoment" userId="cf3a967c4caabf2d" providerId="LiveId" clId="{0FC3D630-75B6-4E3F-8DE4-94BE61241E74}" dt="2024-03-01T10:25:49.553" v="15" actId="1038"/>
          <ac:picMkLst>
            <pc:docMk/>
            <pc:sldMk cId="1234533745" sldId="256"/>
            <ac:picMk id="10" creationId="{AAC72096-E1FE-DCE8-6485-3CCF1867D2A0}"/>
          </ac:picMkLst>
        </pc:picChg>
      </pc:sldChg>
      <pc:sldChg chg="modSp mod">
        <pc:chgData name="Tanzschule Drehmoment" userId="cf3a967c4caabf2d" providerId="LiveId" clId="{0FC3D630-75B6-4E3F-8DE4-94BE61241E74}" dt="2024-03-01T10:26:15.101" v="47" actId="1036"/>
        <pc:sldMkLst>
          <pc:docMk/>
          <pc:sldMk cId="2414997317" sldId="258"/>
        </pc:sldMkLst>
        <pc:spChg chg="mod">
          <ac:chgData name="Tanzschule Drehmoment" userId="cf3a967c4caabf2d" providerId="LiveId" clId="{0FC3D630-75B6-4E3F-8DE4-94BE61241E74}" dt="2024-03-01T10:26:15.101" v="47" actId="1036"/>
          <ac:spMkLst>
            <pc:docMk/>
            <pc:sldMk cId="2414997317" sldId="258"/>
            <ac:spMk id="4" creationId="{9406090B-B1F5-AF93-A143-E801002A0E3A}"/>
          </ac:spMkLst>
        </pc:spChg>
      </pc:sldChg>
      <pc:sldChg chg="modSp mod">
        <pc:chgData name="Tanzschule Drehmoment" userId="cf3a967c4caabf2d" providerId="LiveId" clId="{0FC3D630-75B6-4E3F-8DE4-94BE61241E74}" dt="2024-03-01T10:26:28.348" v="73" actId="1036"/>
        <pc:sldMkLst>
          <pc:docMk/>
          <pc:sldMk cId="2644158625" sldId="259"/>
        </pc:sldMkLst>
        <pc:spChg chg="mod">
          <ac:chgData name="Tanzschule Drehmoment" userId="cf3a967c4caabf2d" providerId="LiveId" clId="{0FC3D630-75B6-4E3F-8DE4-94BE61241E74}" dt="2024-03-01T10:26:28.348" v="73" actId="1036"/>
          <ac:spMkLst>
            <pc:docMk/>
            <pc:sldMk cId="2644158625" sldId="259"/>
            <ac:spMk id="4" creationId="{DDD0C077-B369-E6D2-706D-D8E9068B5A64}"/>
          </ac:spMkLst>
        </pc:spChg>
      </pc:sldChg>
      <pc:sldChg chg="addSp delSp modSp mod">
        <pc:chgData name="Tanzschule Drehmoment" userId="cf3a967c4caabf2d" providerId="LiveId" clId="{0FC3D630-75B6-4E3F-8DE4-94BE61241E74}" dt="2024-03-01T14:49:37.971" v="709" actId="1076"/>
        <pc:sldMkLst>
          <pc:docMk/>
          <pc:sldMk cId="3459584395" sldId="260"/>
        </pc:sldMkLst>
        <pc:spChg chg="add del mod">
          <ac:chgData name="Tanzschule Drehmoment" userId="cf3a967c4caabf2d" providerId="LiveId" clId="{0FC3D630-75B6-4E3F-8DE4-94BE61241E74}" dt="2024-03-01T14:29:52.109" v="625" actId="21"/>
          <ac:spMkLst>
            <pc:docMk/>
            <pc:sldMk cId="3459584395" sldId="260"/>
            <ac:spMk id="2" creationId="{40EEADB0-6799-F51F-630C-BFCD4ADA0994}"/>
          </ac:spMkLst>
        </pc:spChg>
        <pc:spChg chg="add del mod">
          <ac:chgData name="Tanzschule Drehmoment" userId="cf3a967c4caabf2d" providerId="LiveId" clId="{0FC3D630-75B6-4E3F-8DE4-94BE61241E74}" dt="2024-03-01T10:28:30.306" v="76" actId="478"/>
          <ac:spMkLst>
            <pc:docMk/>
            <pc:sldMk cId="3459584395" sldId="260"/>
            <ac:spMk id="2" creationId="{FB744542-D71C-9AFA-5E86-D797829DD85C}"/>
          </ac:spMkLst>
        </pc:spChg>
        <pc:spChg chg="add del mod">
          <ac:chgData name="Tanzschule Drehmoment" userId="cf3a967c4caabf2d" providerId="LiveId" clId="{0FC3D630-75B6-4E3F-8DE4-94BE61241E74}" dt="2024-03-01T14:13:21.870" v="381" actId="21"/>
          <ac:spMkLst>
            <pc:docMk/>
            <pc:sldMk cId="3459584395" sldId="260"/>
            <ac:spMk id="3" creationId="{399455C9-40F8-68DD-FA46-DCA10BCA40A6}"/>
          </ac:spMkLst>
        </pc:spChg>
        <pc:spChg chg="add del mod">
          <ac:chgData name="Tanzschule Drehmoment" userId="cf3a967c4caabf2d" providerId="LiveId" clId="{0FC3D630-75B6-4E3F-8DE4-94BE61241E74}" dt="2024-03-01T14:49:37.971" v="709" actId="1076"/>
          <ac:spMkLst>
            <pc:docMk/>
            <pc:sldMk cId="3459584395" sldId="260"/>
            <ac:spMk id="4" creationId="{2A9C8B36-C5C9-C84C-88E0-AF5B7D5AE294}"/>
          </ac:spMkLst>
        </pc:spChg>
        <pc:spChg chg="del mod">
          <ac:chgData name="Tanzschule Drehmoment" userId="cf3a967c4caabf2d" providerId="LiveId" clId="{0FC3D630-75B6-4E3F-8DE4-94BE61241E74}" dt="2024-03-01T14:41:07.568" v="662"/>
          <ac:spMkLst>
            <pc:docMk/>
            <pc:sldMk cId="3459584395" sldId="260"/>
            <ac:spMk id="7" creationId="{318FCE56-3BCF-FD70-AE7D-65B603CE98E5}"/>
          </ac:spMkLst>
        </pc:spChg>
        <pc:spChg chg="add del mod">
          <ac:chgData name="Tanzschule Drehmoment" userId="cf3a967c4caabf2d" providerId="LiveId" clId="{0FC3D630-75B6-4E3F-8DE4-94BE61241E74}" dt="2024-03-01T14:25:57.346" v="605" actId="47"/>
          <ac:spMkLst>
            <pc:docMk/>
            <pc:sldMk cId="3459584395" sldId="260"/>
            <ac:spMk id="9" creationId="{2537D0D3-14D4-30BA-F247-0231D9CCC97D}"/>
          </ac:spMkLst>
        </pc:spChg>
        <pc:spChg chg="add del mod">
          <ac:chgData name="Tanzschule Drehmoment" userId="cf3a967c4caabf2d" providerId="LiveId" clId="{0FC3D630-75B6-4E3F-8DE4-94BE61241E74}" dt="2024-03-01T14:31:35.711" v="629" actId="478"/>
          <ac:spMkLst>
            <pc:docMk/>
            <pc:sldMk cId="3459584395" sldId="260"/>
            <ac:spMk id="11" creationId="{40EEADB0-6799-F51F-630C-BFCD4ADA0994}"/>
          </ac:spMkLst>
        </pc:spChg>
        <pc:spChg chg="add mod">
          <ac:chgData name="Tanzschule Drehmoment" userId="cf3a967c4caabf2d" providerId="LiveId" clId="{0FC3D630-75B6-4E3F-8DE4-94BE61241E74}" dt="2024-03-01T14:43:10.325" v="674" actId="1076"/>
          <ac:spMkLst>
            <pc:docMk/>
            <pc:sldMk cId="3459584395" sldId="260"/>
            <ac:spMk id="15" creationId="{8A31939B-D43A-0018-48AF-69B40610DA1C}"/>
          </ac:spMkLst>
        </pc:spChg>
        <pc:picChg chg="add del">
          <ac:chgData name="Tanzschule Drehmoment" userId="cf3a967c4caabf2d" providerId="LiveId" clId="{0FC3D630-75B6-4E3F-8DE4-94BE61241E74}" dt="2024-03-01T14:31:28.153" v="627" actId="478"/>
          <ac:picMkLst>
            <pc:docMk/>
            <pc:sldMk cId="3459584395" sldId="260"/>
            <ac:picMk id="5" creationId="{F0B09486-7471-4740-B292-90260EAEC780}"/>
          </ac:picMkLst>
        </pc:picChg>
        <pc:picChg chg="add del mod">
          <ac:chgData name="Tanzschule Drehmoment" userId="cf3a967c4caabf2d" providerId="LiveId" clId="{0FC3D630-75B6-4E3F-8DE4-94BE61241E74}" dt="2024-03-01T14:43:30.409" v="678" actId="478"/>
          <ac:picMkLst>
            <pc:docMk/>
            <pc:sldMk cId="3459584395" sldId="260"/>
            <ac:picMk id="8" creationId="{A6C63181-C121-6E6B-F301-AFF224942BA7}"/>
          </ac:picMkLst>
        </pc:picChg>
        <pc:picChg chg="del">
          <ac:chgData name="Tanzschule Drehmoment" userId="cf3a967c4caabf2d" providerId="LiveId" clId="{0FC3D630-75B6-4E3F-8DE4-94BE61241E74}" dt="2024-03-01T14:19:54.090" v="578" actId="478"/>
          <ac:picMkLst>
            <pc:docMk/>
            <pc:sldMk cId="3459584395" sldId="260"/>
            <ac:picMk id="12" creationId="{2A77ABEF-FD57-49CF-4B91-C7F6C1289204}"/>
          </ac:picMkLst>
        </pc:picChg>
        <pc:picChg chg="del">
          <ac:chgData name="Tanzschule Drehmoment" userId="cf3a967c4caabf2d" providerId="LiveId" clId="{0FC3D630-75B6-4E3F-8DE4-94BE61241E74}" dt="2024-03-01T14:23:13.910" v="587" actId="478"/>
          <ac:picMkLst>
            <pc:docMk/>
            <pc:sldMk cId="3459584395" sldId="260"/>
            <ac:picMk id="14" creationId="{9F423D27-E947-8F68-EAE7-B051A6139034}"/>
          </ac:picMkLst>
        </pc:picChg>
        <pc:picChg chg="del">
          <ac:chgData name="Tanzschule Drehmoment" userId="cf3a967c4caabf2d" providerId="LiveId" clId="{0FC3D630-75B6-4E3F-8DE4-94BE61241E74}" dt="2024-03-01T14:41:07.568" v="660" actId="478"/>
          <ac:picMkLst>
            <pc:docMk/>
            <pc:sldMk cId="3459584395" sldId="260"/>
            <ac:picMk id="16" creationId="{65C56CFE-4DF8-43D8-39C0-F4836C922CE5}"/>
          </ac:picMkLst>
        </pc:picChg>
        <pc:picChg chg="add del mod">
          <ac:chgData name="Tanzschule Drehmoment" userId="cf3a967c4caabf2d" providerId="LiveId" clId="{0FC3D630-75B6-4E3F-8DE4-94BE61241E74}" dt="2024-03-01T14:35:48.236" v="639" actId="478"/>
          <ac:picMkLst>
            <pc:docMk/>
            <pc:sldMk cId="3459584395" sldId="260"/>
            <ac:picMk id="1026" creationId="{3A53F96C-50FE-C2A1-16C8-5E087D352B01}"/>
          </ac:picMkLst>
        </pc:picChg>
        <pc:picChg chg="add mod">
          <ac:chgData name="Tanzschule Drehmoment" userId="cf3a967c4caabf2d" providerId="LiveId" clId="{0FC3D630-75B6-4E3F-8DE4-94BE61241E74}" dt="2024-03-01T14:29:45.119" v="620" actId="14100"/>
          <ac:picMkLst>
            <pc:docMk/>
            <pc:sldMk cId="3459584395" sldId="260"/>
            <ac:picMk id="1028" creationId="{84074D35-7CD7-7D51-0485-94428493A7B3}"/>
          </ac:picMkLst>
        </pc:picChg>
        <pc:picChg chg="add mod">
          <ac:chgData name="Tanzschule Drehmoment" userId="cf3a967c4caabf2d" providerId="LiveId" clId="{0FC3D630-75B6-4E3F-8DE4-94BE61241E74}" dt="2024-03-01T14:49:14.229" v="705" actId="1076"/>
          <ac:picMkLst>
            <pc:docMk/>
            <pc:sldMk cId="3459584395" sldId="260"/>
            <ac:picMk id="1030" creationId="{E4047D11-8694-866A-485A-1142C25FB603}"/>
          </ac:picMkLst>
        </pc:picChg>
        <pc:picChg chg="add del">
          <ac:chgData name="Tanzschule Drehmoment" userId="cf3a967c4caabf2d" providerId="LiveId" clId="{0FC3D630-75B6-4E3F-8DE4-94BE61241E74}" dt="2024-03-01T14:35:56.206" v="641" actId="478"/>
          <ac:picMkLst>
            <pc:docMk/>
            <pc:sldMk cId="3459584395" sldId="260"/>
            <ac:picMk id="1032" creationId="{5C2A9AB9-23B7-5CB4-004A-3DB13989641D}"/>
          </ac:picMkLst>
        </pc:picChg>
        <pc:picChg chg="add mod">
          <ac:chgData name="Tanzschule Drehmoment" userId="cf3a967c4caabf2d" providerId="LiveId" clId="{0FC3D630-75B6-4E3F-8DE4-94BE61241E74}" dt="2024-03-01T14:49:33.362" v="708" actId="1076"/>
          <ac:picMkLst>
            <pc:docMk/>
            <pc:sldMk cId="3459584395" sldId="260"/>
            <ac:picMk id="1034" creationId="{F564344D-D1D4-F003-31E0-49BF72019004}"/>
          </ac:picMkLst>
        </pc:picChg>
        <pc:picChg chg="add mod">
          <ac:chgData name="Tanzschule Drehmoment" userId="cf3a967c4caabf2d" providerId="LiveId" clId="{0FC3D630-75B6-4E3F-8DE4-94BE61241E74}" dt="2024-03-01T14:43:25.457" v="677" actId="1076"/>
          <ac:picMkLst>
            <pc:docMk/>
            <pc:sldMk cId="3459584395" sldId="260"/>
            <ac:picMk id="1036" creationId="{A36AD984-5A50-BEF7-5485-CEC3DA32BC20}"/>
          </ac:picMkLst>
        </pc:picChg>
        <pc:picChg chg="add mod">
          <ac:chgData name="Tanzschule Drehmoment" userId="cf3a967c4caabf2d" providerId="LiveId" clId="{0FC3D630-75B6-4E3F-8DE4-94BE61241E74}" dt="2024-03-01T14:49:00.715" v="703" actId="1076"/>
          <ac:picMkLst>
            <pc:docMk/>
            <pc:sldMk cId="3459584395" sldId="260"/>
            <ac:picMk id="1038" creationId="{E19C84D9-6B8F-3F29-C879-6CAC96220298}"/>
          </ac:picMkLst>
        </pc:picChg>
      </pc:sldChg>
      <pc:sldChg chg="addSp delSp modSp mod">
        <pc:chgData name="Tanzschule Drehmoment" userId="cf3a967c4caabf2d" providerId="LiveId" clId="{0FC3D630-75B6-4E3F-8DE4-94BE61241E74}" dt="2024-03-01T16:28:22.266" v="1060" actId="255"/>
        <pc:sldMkLst>
          <pc:docMk/>
          <pc:sldMk cId="497001262" sldId="261"/>
        </pc:sldMkLst>
        <pc:spChg chg="mod">
          <ac:chgData name="Tanzschule Drehmoment" userId="cf3a967c4caabf2d" providerId="LiveId" clId="{0FC3D630-75B6-4E3F-8DE4-94BE61241E74}" dt="2024-03-01T16:20:18.287" v="883" actId="207"/>
          <ac:spMkLst>
            <pc:docMk/>
            <pc:sldMk cId="497001262" sldId="261"/>
            <ac:spMk id="8" creationId="{193FB339-1346-80A8-F3C9-673311E6A6CC}"/>
          </ac:spMkLst>
        </pc:spChg>
        <pc:spChg chg="mod">
          <ac:chgData name="Tanzschule Drehmoment" userId="cf3a967c4caabf2d" providerId="LiveId" clId="{0FC3D630-75B6-4E3F-8DE4-94BE61241E74}" dt="2024-03-01T16:20:13.615" v="882" actId="207"/>
          <ac:spMkLst>
            <pc:docMk/>
            <pc:sldMk cId="497001262" sldId="261"/>
            <ac:spMk id="9" creationId="{DAA361D1-BED0-6E91-D5CE-23D9595F79CC}"/>
          </ac:spMkLst>
        </pc:spChg>
        <pc:spChg chg="mod">
          <ac:chgData name="Tanzschule Drehmoment" userId="cf3a967c4caabf2d" providerId="LiveId" clId="{0FC3D630-75B6-4E3F-8DE4-94BE61241E74}" dt="2024-03-01T16:22:44.087" v="917" actId="207"/>
          <ac:spMkLst>
            <pc:docMk/>
            <pc:sldMk cId="497001262" sldId="261"/>
            <ac:spMk id="11" creationId="{617C93E7-55C3-9284-6311-80BD6707F44D}"/>
          </ac:spMkLst>
        </pc:spChg>
        <pc:spChg chg="mod">
          <ac:chgData name="Tanzschule Drehmoment" userId="cf3a967c4caabf2d" providerId="LiveId" clId="{0FC3D630-75B6-4E3F-8DE4-94BE61241E74}" dt="2024-03-01T16:23:13.319" v="925" actId="207"/>
          <ac:spMkLst>
            <pc:docMk/>
            <pc:sldMk cId="497001262" sldId="261"/>
            <ac:spMk id="13" creationId="{82E1437F-30FA-0CB7-C3F8-39378E3B0002}"/>
          </ac:spMkLst>
        </pc:spChg>
        <pc:spChg chg="mod">
          <ac:chgData name="Tanzschule Drehmoment" userId="cf3a967c4caabf2d" providerId="LiveId" clId="{0FC3D630-75B6-4E3F-8DE4-94BE61241E74}" dt="2024-03-01T16:23:09.679" v="924" actId="207"/>
          <ac:spMkLst>
            <pc:docMk/>
            <pc:sldMk cId="497001262" sldId="261"/>
            <ac:spMk id="15" creationId="{C4E86E44-A6E1-43AF-38B2-AB272358B3C6}"/>
          </ac:spMkLst>
        </pc:spChg>
        <pc:spChg chg="mod">
          <ac:chgData name="Tanzschule Drehmoment" userId="cf3a967c4caabf2d" providerId="LiveId" clId="{0FC3D630-75B6-4E3F-8DE4-94BE61241E74}" dt="2024-03-01T16:22:51.118" v="920" actId="207"/>
          <ac:spMkLst>
            <pc:docMk/>
            <pc:sldMk cId="497001262" sldId="261"/>
            <ac:spMk id="17" creationId="{6543115B-26D9-6D34-2E56-FF42FD39C29F}"/>
          </ac:spMkLst>
        </pc:spChg>
        <pc:spChg chg="mod">
          <ac:chgData name="Tanzschule Drehmoment" userId="cf3a967c4caabf2d" providerId="LiveId" clId="{0FC3D630-75B6-4E3F-8DE4-94BE61241E74}" dt="2024-03-01T16:22:58.680" v="921" actId="1076"/>
          <ac:spMkLst>
            <pc:docMk/>
            <pc:sldMk cId="497001262" sldId="261"/>
            <ac:spMk id="19" creationId="{D246EEA8-42A3-E88A-7B07-EBE09DBFC77C}"/>
          </ac:spMkLst>
        </pc:spChg>
        <pc:spChg chg="mod">
          <ac:chgData name="Tanzschule Drehmoment" userId="cf3a967c4caabf2d" providerId="LiveId" clId="{0FC3D630-75B6-4E3F-8DE4-94BE61241E74}" dt="2024-03-01T16:23:16.663" v="926" actId="207"/>
          <ac:spMkLst>
            <pc:docMk/>
            <pc:sldMk cId="497001262" sldId="261"/>
            <ac:spMk id="21" creationId="{3D164B96-F390-13A7-0E42-AB167F102317}"/>
          </ac:spMkLst>
        </pc:spChg>
        <pc:spChg chg="mod">
          <ac:chgData name="Tanzschule Drehmoment" userId="cf3a967c4caabf2d" providerId="LiveId" clId="{0FC3D630-75B6-4E3F-8DE4-94BE61241E74}" dt="2024-03-01T16:24:22.356" v="942" actId="1076"/>
          <ac:spMkLst>
            <pc:docMk/>
            <pc:sldMk cId="497001262" sldId="261"/>
            <ac:spMk id="23" creationId="{2014AAB0-25E5-A9C5-43BA-064FE018940C}"/>
          </ac:spMkLst>
        </pc:spChg>
        <pc:spChg chg="mod">
          <ac:chgData name="Tanzschule Drehmoment" userId="cf3a967c4caabf2d" providerId="LiveId" clId="{0FC3D630-75B6-4E3F-8DE4-94BE61241E74}" dt="2024-03-01T16:24:31.261" v="945" actId="1076"/>
          <ac:spMkLst>
            <pc:docMk/>
            <pc:sldMk cId="497001262" sldId="261"/>
            <ac:spMk id="24" creationId="{EB3CEAF6-18DD-62E7-D478-DFA208CB1274}"/>
          </ac:spMkLst>
        </pc:spChg>
        <pc:spChg chg="mod">
          <ac:chgData name="Tanzschule Drehmoment" userId="cf3a967c4caabf2d" providerId="LiveId" clId="{0FC3D630-75B6-4E3F-8DE4-94BE61241E74}" dt="2024-03-01T16:24:38.758" v="946" actId="1076"/>
          <ac:spMkLst>
            <pc:docMk/>
            <pc:sldMk cId="497001262" sldId="261"/>
            <ac:spMk id="25" creationId="{C39AFE92-6244-8645-A58C-DF96B31D8CB3}"/>
          </ac:spMkLst>
        </pc:spChg>
        <pc:spChg chg="mod">
          <ac:chgData name="Tanzschule Drehmoment" userId="cf3a967c4caabf2d" providerId="LiveId" clId="{0FC3D630-75B6-4E3F-8DE4-94BE61241E74}" dt="2024-03-01T16:23:32.427" v="932" actId="207"/>
          <ac:spMkLst>
            <pc:docMk/>
            <pc:sldMk cId="497001262" sldId="261"/>
            <ac:spMk id="26" creationId="{F8D0757C-C1B9-FC69-084F-2098AA3310F3}"/>
          </ac:spMkLst>
        </pc:spChg>
        <pc:spChg chg="mod">
          <ac:chgData name="Tanzschule Drehmoment" userId="cf3a967c4caabf2d" providerId="LiveId" clId="{0FC3D630-75B6-4E3F-8DE4-94BE61241E74}" dt="2024-03-01T16:23:29.584" v="931" actId="207"/>
          <ac:spMkLst>
            <pc:docMk/>
            <pc:sldMk cId="497001262" sldId="261"/>
            <ac:spMk id="27" creationId="{A2FDAEA1-02EB-2F77-C621-D1F06977AEB5}"/>
          </ac:spMkLst>
        </pc:spChg>
        <pc:spChg chg="mod">
          <ac:chgData name="Tanzschule Drehmoment" userId="cf3a967c4caabf2d" providerId="LiveId" clId="{0FC3D630-75B6-4E3F-8DE4-94BE61241E74}" dt="2024-03-01T16:23:26.428" v="930" actId="207"/>
          <ac:spMkLst>
            <pc:docMk/>
            <pc:sldMk cId="497001262" sldId="261"/>
            <ac:spMk id="28" creationId="{C8DBED3E-F2A9-816E-797E-86FEE33DCA8F}"/>
          </ac:spMkLst>
        </pc:spChg>
        <pc:spChg chg="mod">
          <ac:chgData name="Tanzschule Drehmoment" userId="cf3a967c4caabf2d" providerId="LiveId" clId="{0FC3D630-75B6-4E3F-8DE4-94BE61241E74}" dt="2024-03-01T16:22:40.415" v="916" actId="207"/>
          <ac:spMkLst>
            <pc:docMk/>
            <pc:sldMk cId="497001262" sldId="261"/>
            <ac:spMk id="29" creationId="{0940D303-013D-3B01-B63F-84AD06B11046}"/>
          </ac:spMkLst>
        </pc:spChg>
        <pc:spChg chg="mod">
          <ac:chgData name="Tanzschule Drehmoment" userId="cf3a967c4caabf2d" providerId="LiveId" clId="{0FC3D630-75B6-4E3F-8DE4-94BE61241E74}" dt="2024-03-01T16:23:03.711" v="922" actId="1076"/>
          <ac:spMkLst>
            <pc:docMk/>
            <pc:sldMk cId="497001262" sldId="261"/>
            <ac:spMk id="30" creationId="{CDAE0F35-7C74-9DE5-0B37-4AFDD51942F6}"/>
          </ac:spMkLst>
        </pc:spChg>
        <pc:spChg chg="mod">
          <ac:chgData name="Tanzschule Drehmoment" userId="cf3a967c4caabf2d" providerId="LiveId" clId="{0FC3D630-75B6-4E3F-8DE4-94BE61241E74}" dt="2024-03-01T16:22:06.738" v="906" actId="207"/>
          <ac:spMkLst>
            <pc:docMk/>
            <pc:sldMk cId="497001262" sldId="261"/>
            <ac:spMk id="31" creationId="{51D52A7A-1E0A-D1F0-01E3-7C1773FBEACA}"/>
          </ac:spMkLst>
        </pc:spChg>
        <pc:spChg chg="mod">
          <ac:chgData name="Tanzschule Drehmoment" userId="cf3a967c4caabf2d" providerId="LiveId" clId="{0FC3D630-75B6-4E3F-8DE4-94BE61241E74}" dt="2024-03-01T16:21:37.510" v="902" actId="207"/>
          <ac:spMkLst>
            <pc:docMk/>
            <pc:sldMk cId="497001262" sldId="261"/>
            <ac:spMk id="32" creationId="{CDE3D449-E44E-B7E4-D75E-8A933B553984}"/>
          </ac:spMkLst>
        </pc:spChg>
        <pc:spChg chg="mod">
          <ac:chgData name="Tanzschule Drehmoment" userId="cf3a967c4caabf2d" providerId="LiveId" clId="{0FC3D630-75B6-4E3F-8DE4-94BE61241E74}" dt="2024-03-01T16:19:49.930" v="873" actId="207"/>
          <ac:spMkLst>
            <pc:docMk/>
            <pc:sldMk cId="497001262" sldId="261"/>
            <ac:spMk id="33" creationId="{0A31DF8E-CE25-2E20-2E74-F2E87CD37B4B}"/>
          </ac:spMkLst>
        </pc:spChg>
        <pc:spChg chg="mod">
          <ac:chgData name="Tanzschule Drehmoment" userId="cf3a967c4caabf2d" providerId="LiveId" clId="{0FC3D630-75B6-4E3F-8DE4-94BE61241E74}" dt="2024-03-01T16:23:46.036" v="937" actId="207"/>
          <ac:spMkLst>
            <pc:docMk/>
            <pc:sldMk cId="497001262" sldId="261"/>
            <ac:spMk id="34" creationId="{84BEF06E-92EA-DA1C-5E0C-4E50C71C880C}"/>
          </ac:spMkLst>
        </pc:spChg>
        <pc:spChg chg="mod">
          <ac:chgData name="Tanzschule Drehmoment" userId="cf3a967c4caabf2d" providerId="LiveId" clId="{0FC3D630-75B6-4E3F-8DE4-94BE61241E74}" dt="2024-03-01T16:24:07.951" v="940" actId="1076"/>
          <ac:spMkLst>
            <pc:docMk/>
            <pc:sldMk cId="497001262" sldId="261"/>
            <ac:spMk id="35" creationId="{A0D167D7-B958-D6BB-C244-7C79BD01299B}"/>
          </ac:spMkLst>
        </pc:spChg>
        <pc:spChg chg="mod">
          <ac:chgData name="Tanzschule Drehmoment" userId="cf3a967c4caabf2d" providerId="LiveId" clId="{0FC3D630-75B6-4E3F-8DE4-94BE61241E74}" dt="2024-03-01T16:19:45.649" v="872" actId="207"/>
          <ac:spMkLst>
            <pc:docMk/>
            <pc:sldMk cId="497001262" sldId="261"/>
            <ac:spMk id="36" creationId="{F591D379-0257-76ED-6F49-1BAB73402BFE}"/>
          </ac:spMkLst>
        </pc:spChg>
        <pc:spChg chg="mod">
          <ac:chgData name="Tanzschule Drehmoment" userId="cf3a967c4caabf2d" providerId="LiveId" clId="{0FC3D630-75B6-4E3F-8DE4-94BE61241E74}" dt="2024-03-01T16:22:37.322" v="915" actId="207"/>
          <ac:spMkLst>
            <pc:docMk/>
            <pc:sldMk cId="497001262" sldId="261"/>
            <ac:spMk id="37" creationId="{FC68B4B8-8973-8824-D90B-C1BE051CC85D}"/>
          </ac:spMkLst>
        </pc:spChg>
        <pc:spChg chg="mod">
          <ac:chgData name="Tanzschule Drehmoment" userId="cf3a967c4caabf2d" providerId="LiveId" clId="{0FC3D630-75B6-4E3F-8DE4-94BE61241E74}" dt="2024-03-01T16:22:02.582" v="905" actId="207"/>
          <ac:spMkLst>
            <pc:docMk/>
            <pc:sldMk cId="497001262" sldId="261"/>
            <ac:spMk id="38" creationId="{7818DE70-FEFC-522C-4A39-DA756A0BBCBA}"/>
          </ac:spMkLst>
        </pc:spChg>
        <pc:spChg chg="mod">
          <ac:chgData name="Tanzschule Drehmoment" userId="cf3a967c4caabf2d" providerId="LiveId" clId="{0FC3D630-75B6-4E3F-8DE4-94BE61241E74}" dt="2024-03-01T16:21:34.463" v="901" actId="207"/>
          <ac:spMkLst>
            <pc:docMk/>
            <pc:sldMk cId="497001262" sldId="261"/>
            <ac:spMk id="39" creationId="{756EED57-5D1C-CC7A-07AB-0B8FA92DC17F}"/>
          </ac:spMkLst>
        </pc:spChg>
        <pc:spChg chg="mod">
          <ac:chgData name="Tanzschule Drehmoment" userId="cf3a967c4caabf2d" providerId="LiveId" clId="{0FC3D630-75B6-4E3F-8DE4-94BE61241E74}" dt="2024-03-01T16:20:43.998" v="889" actId="207"/>
          <ac:spMkLst>
            <pc:docMk/>
            <pc:sldMk cId="497001262" sldId="261"/>
            <ac:spMk id="40" creationId="{C5EF52EB-8174-956B-84CA-D14EBDED17F4}"/>
          </ac:spMkLst>
        </pc:spChg>
        <pc:spChg chg="mod">
          <ac:chgData name="Tanzschule Drehmoment" userId="cf3a967c4caabf2d" providerId="LiveId" clId="{0FC3D630-75B6-4E3F-8DE4-94BE61241E74}" dt="2024-03-01T16:19:32.635" v="869" actId="207"/>
          <ac:spMkLst>
            <pc:docMk/>
            <pc:sldMk cId="497001262" sldId="261"/>
            <ac:spMk id="41" creationId="{66304D28-1FF3-1693-1248-88124BAA61E6}"/>
          </ac:spMkLst>
        </pc:spChg>
        <pc:spChg chg="mod">
          <ac:chgData name="Tanzschule Drehmoment" userId="cf3a967c4caabf2d" providerId="LiveId" clId="{0FC3D630-75B6-4E3F-8DE4-94BE61241E74}" dt="2024-03-01T16:20:57.606" v="893" actId="207"/>
          <ac:spMkLst>
            <pc:docMk/>
            <pc:sldMk cId="497001262" sldId="261"/>
            <ac:spMk id="43" creationId="{A73AD323-167E-32E4-70BC-815F3D4A406D}"/>
          </ac:spMkLst>
        </pc:spChg>
        <pc:spChg chg="mod">
          <ac:chgData name="Tanzschule Drehmoment" userId="cf3a967c4caabf2d" providerId="LiveId" clId="{0FC3D630-75B6-4E3F-8DE4-94BE61241E74}" dt="2024-03-01T16:20:47.513" v="890" actId="207"/>
          <ac:spMkLst>
            <pc:docMk/>
            <pc:sldMk cId="497001262" sldId="261"/>
            <ac:spMk id="44" creationId="{F6A27BEF-ADC8-F0E9-08AE-F87470556154}"/>
          </ac:spMkLst>
        </pc:spChg>
        <pc:spChg chg="mod">
          <ac:chgData name="Tanzschule Drehmoment" userId="cf3a967c4caabf2d" providerId="LiveId" clId="{0FC3D630-75B6-4E3F-8DE4-94BE61241E74}" dt="2024-03-01T16:28:22.266" v="1060" actId="255"/>
          <ac:spMkLst>
            <pc:docMk/>
            <pc:sldMk cId="497001262" sldId="261"/>
            <ac:spMk id="45" creationId="{E155144F-68D5-823E-D8F7-E02B2D491FE9}"/>
          </ac:spMkLst>
        </pc:spChg>
        <pc:spChg chg="mod">
          <ac:chgData name="Tanzschule Drehmoment" userId="cf3a967c4caabf2d" providerId="LiveId" clId="{0FC3D630-75B6-4E3F-8DE4-94BE61241E74}" dt="2024-03-01T16:19:29.010" v="868" actId="207"/>
          <ac:spMkLst>
            <pc:docMk/>
            <pc:sldMk cId="497001262" sldId="261"/>
            <ac:spMk id="46" creationId="{A046F35A-1D70-50F5-A13F-4EEB9A950DCE}"/>
          </ac:spMkLst>
        </pc:spChg>
        <pc:spChg chg="mod">
          <ac:chgData name="Tanzschule Drehmoment" userId="cf3a967c4caabf2d" providerId="LiveId" clId="{0FC3D630-75B6-4E3F-8DE4-94BE61241E74}" dt="2024-03-01T16:21:14.465" v="897" actId="1076"/>
          <ac:spMkLst>
            <pc:docMk/>
            <pc:sldMk cId="497001262" sldId="261"/>
            <ac:spMk id="48" creationId="{1BF5E1F5-DE30-1316-8225-4B89101F0576}"/>
          </ac:spMkLst>
        </pc:spChg>
        <pc:spChg chg="mod">
          <ac:chgData name="Tanzschule Drehmoment" userId="cf3a967c4caabf2d" providerId="LiveId" clId="{0FC3D630-75B6-4E3F-8DE4-94BE61241E74}" dt="2024-03-01T16:20:50.654" v="891" actId="207"/>
          <ac:spMkLst>
            <pc:docMk/>
            <pc:sldMk cId="497001262" sldId="261"/>
            <ac:spMk id="49" creationId="{4D294F7F-C773-2B7C-5D19-BB9B66C1C98E}"/>
          </ac:spMkLst>
        </pc:spChg>
        <pc:spChg chg="mod">
          <ac:chgData name="Tanzschule Drehmoment" userId="cf3a967c4caabf2d" providerId="LiveId" clId="{0FC3D630-75B6-4E3F-8DE4-94BE61241E74}" dt="2024-03-01T16:28:15.891" v="1059" actId="255"/>
          <ac:spMkLst>
            <pc:docMk/>
            <pc:sldMk cId="497001262" sldId="261"/>
            <ac:spMk id="50" creationId="{34D32E75-E1EB-4103-2AF6-C28099E2484D}"/>
          </ac:spMkLst>
        </pc:spChg>
        <pc:spChg chg="mod">
          <ac:chgData name="Tanzschule Drehmoment" userId="cf3a967c4caabf2d" providerId="LiveId" clId="{0FC3D630-75B6-4E3F-8DE4-94BE61241E74}" dt="2024-03-01T16:19:39.259" v="870" actId="207"/>
          <ac:spMkLst>
            <pc:docMk/>
            <pc:sldMk cId="497001262" sldId="261"/>
            <ac:spMk id="51" creationId="{326CE190-4EC5-F95D-BDD5-40A5DFD5491F}"/>
          </ac:spMkLst>
        </pc:spChg>
        <pc:spChg chg="mod">
          <ac:chgData name="Tanzschule Drehmoment" userId="cf3a967c4caabf2d" providerId="LiveId" clId="{0FC3D630-75B6-4E3F-8DE4-94BE61241E74}" dt="2024-03-01T16:22:28.143" v="912" actId="207"/>
          <ac:spMkLst>
            <pc:docMk/>
            <pc:sldMk cId="497001262" sldId="261"/>
            <ac:spMk id="52" creationId="{2FA0772D-16F8-F350-9A94-3C4340150F3B}"/>
          </ac:spMkLst>
        </pc:spChg>
        <pc:spChg chg="mod">
          <ac:chgData name="Tanzschule Drehmoment" userId="cf3a967c4caabf2d" providerId="LiveId" clId="{0FC3D630-75B6-4E3F-8DE4-94BE61241E74}" dt="2024-03-01T16:21:20.402" v="898" actId="207"/>
          <ac:spMkLst>
            <pc:docMk/>
            <pc:sldMk cId="497001262" sldId="261"/>
            <ac:spMk id="53" creationId="{AC859087-D82E-C66F-250D-AC2EB4C11B72}"/>
          </ac:spMkLst>
        </pc:spChg>
        <pc:spChg chg="mod">
          <ac:chgData name="Tanzschule Drehmoment" userId="cf3a967c4caabf2d" providerId="LiveId" clId="{0FC3D630-75B6-4E3F-8DE4-94BE61241E74}" dt="2024-03-01T16:20:54.169" v="892" actId="207"/>
          <ac:spMkLst>
            <pc:docMk/>
            <pc:sldMk cId="497001262" sldId="261"/>
            <ac:spMk id="54" creationId="{9A5EA19C-C56C-2147-922F-A7A614583930}"/>
          </ac:spMkLst>
        </pc:spChg>
        <pc:spChg chg="mod">
          <ac:chgData name="Tanzschule Drehmoment" userId="cf3a967c4caabf2d" providerId="LiveId" clId="{0FC3D630-75B6-4E3F-8DE4-94BE61241E74}" dt="2024-03-01T16:20:32.270" v="887" actId="207"/>
          <ac:spMkLst>
            <pc:docMk/>
            <pc:sldMk cId="497001262" sldId="261"/>
            <ac:spMk id="55" creationId="{8E7B29B2-110E-B11B-2254-E3223BDEAB44}"/>
          </ac:spMkLst>
        </pc:spChg>
        <pc:spChg chg="mod">
          <ac:chgData name="Tanzschule Drehmoment" userId="cf3a967c4caabf2d" providerId="LiveId" clId="{0FC3D630-75B6-4E3F-8DE4-94BE61241E74}" dt="2024-03-01T16:19:42.150" v="871" actId="207"/>
          <ac:spMkLst>
            <pc:docMk/>
            <pc:sldMk cId="497001262" sldId="261"/>
            <ac:spMk id="56" creationId="{A4C290D3-796E-CAED-42ED-FBEBBCA8033A}"/>
          </ac:spMkLst>
        </pc:spChg>
        <pc:spChg chg="mod">
          <ac:chgData name="Tanzschule Drehmoment" userId="cf3a967c4caabf2d" providerId="LiveId" clId="{0FC3D630-75B6-4E3F-8DE4-94BE61241E74}" dt="2024-03-01T16:22:32.518" v="913" actId="207"/>
          <ac:spMkLst>
            <pc:docMk/>
            <pc:sldMk cId="497001262" sldId="261"/>
            <ac:spMk id="57" creationId="{F7925E60-98E6-AB0B-6CC3-A6AE80246EFE}"/>
          </ac:spMkLst>
        </pc:spChg>
        <pc:spChg chg="mod">
          <ac:chgData name="Tanzschule Drehmoment" userId="cf3a967c4caabf2d" providerId="LiveId" clId="{0FC3D630-75B6-4E3F-8DE4-94BE61241E74}" dt="2024-03-01T16:21:50.712" v="904" actId="1076"/>
          <ac:spMkLst>
            <pc:docMk/>
            <pc:sldMk cId="497001262" sldId="261"/>
            <ac:spMk id="58" creationId="{F90C97B4-B69D-E320-43F4-85B0E9B78528}"/>
          </ac:spMkLst>
        </pc:spChg>
        <pc:spChg chg="mod">
          <ac:chgData name="Tanzschule Drehmoment" userId="cf3a967c4caabf2d" providerId="LiveId" clId="{0FC3D630-75B6-4E3F-8DE4-94BE61241E74}" dt="2024-03-01T16:21:31.151" v="900" actId="207"/>
          <ac:spMkLst>
            <pc:docMk/>
            <pc:sldMk cId="497001262" sldId="261"/>
            <ac:spMk id="59" creationId="{17DB7981-0477-B9A5-9B9B-B7B069CDFAF5}"/>
          </ac:spMkLst>
        </pc:spChg>
        <pc:spChg chg="mod">
          <ac:chgData name="Tanzschule Drehmoment" userId="cf3a967c4caabf2d" providerId="LiveId" clId="{0FC3D630-75B6-4E3F-8DE4-94BE61241E74}" dt="2024-03-01T16:20:36.764" v="888" actId="207"/>
          <ac:spMkLst>
            <pc:docMk/>
            <pc:sldMk cId="497001262" sldId="261"/>
            <ac:spMk id="60" creationId="{D0A50444-E2E3-5AA6-384B-EF3268530ED0}"/>
          </ac:spMkLst>
        </pc:spChg>
        <pc:spChg chg="mod">
          <ac:chgData name="Tanzschule Drehmoment" userId="cf3a967c4caabf2d" providerId="LiveId" clId="{0FC3D630-75B6-4E3F-8DE4-94BE61241E74}" dt="2024-03-01T16:19:25.495" v="867" actId="207"/>
          <ac:spMkLst>
            <pc:docMk/>
            <pc:sldMk cId="497001262" sldId="261"/>
            <ac:spMk id="61" creationId="{B73E9236-AE0C-E239-21EC-FA8AFAF474FC}"/>
          </ac:spMkLst>
        </pc:spChg>
        <pc:spChg chg="mod">
          <ac:chgData name="Tanzschule Drehmoment" userId="cf3a967c4caabf2d" providerId="LiveId" clId="{0FC3D630-75B6-4E3F-8DE4-94BE61241E74}" dt="2024-03-01T16:22:14.285" v="909" actId="207"/>
          <ac:spMkLst>
            <pc:docMk/>
            <pc:sldMk cId="497001262" sldId="261"/>
            <ac:spMk id="62" creationId="{ACE4D1A2-EE81-3E1D-C759-AFC4CF132A00}"/>
          </ac:spMkLst>
        </pc:spChg>
        <pc:spChg chg="mod">
          <ac:chgData name="Tanzschule Drehmoment" userId="cf3a967c4caabf2d" providerId="LiveId" clId="{0FC3D630-75B6-4E3F-8DE4-94BE61241E74}" dt="2024-03-01T16:21:01.106" v="894" actId="207"/>
          <ac:spMkLst>
            <pc:docMk/>
            <pc:sldMk cId="497001262" sldId="261"/>
            <ac:spMk id="63" creationId="{1A63D932-27E7-F0E5-031E-68B5533FECB9}"/>
          </ac:spMkLst>
        </pc:spChg>
        <pc:spChg chg="mod">
          <ac:chgData name="Tanzschule Drehmoment" userId="cf3a967c4caabf2d" providerId="LiveId" clId="{0FC3D630-75B6-4E3F-8DE4-94BE61241E74}" dt="2024-03-01T16:21:26.667" v="899" actId="207"/>
          <ac:spMkLst>
            <pc:docMk/>
            <pc:sldMk cId="497001262" sldId="261"/>
            <ac:spMk id="64" creationId="{8898CEFE-D0D6-4025-9775-D7C3865CA51B}"/>
          </ac:spMkLst>
        </pc:spChg>
        <pc:spChg chg="mod">
          <ac:chgData name="Tanzschule Drehmoment" userId="cf3a967c4caabf2d" providerId="LiveId" clId="{0FC3D630-75B6-4E3F-8DE4-94BE61241E74}" dt="2024-03-01T16:20:21.693" v="884" actId="207"/>
          <ac:spMkLst>
            <pc:docMk/>
            <pc:sldMk cId="497001262" sldId="261"/>
            <ac:spMk id="65" creationId="{9BB85715-BA1F-97F7-6EC2-43C797B72A5F}"/>
          </ac:spMkLst>
        </pc:spChg>
        <pc:spChg chg="mod">
          <ac:chgData name="Tanzschule Drehmoment" userId="cf3a967c4caabf2d" providerId="LiveId" clId="{0FC3D630-75B6-4E3F-8DE4-94BE61241E74}" dt="2024-03-01T16:19:21.464" v="866" actId="207"/>
          <ac:spMkLst>
            <pc:docMk/>
            <pc:sldMk cId="497001262" sldId="261"/>
            <ac:spMk id="66" creationId="{9A6347FD-46F8-BB42-87C0-CA6A03F08EAE}"/>
          </ac:spMkLst>
        </pc:spChg>
        <pc:spChg chg="mod">
          <ac:chgData name="Tanzschule Drehmoment" userId="cf3a967c4caabf2d" providerId="LiveId" clId="{0FC3D630-75B6-4E3F-8DE4-94BE61241E74}" dt="2024-03-01T16:20:03.382" v="877" actId="207"/>
          <ac:spMkLst>
            <pc:docMk/>
            <pc:sldMk cId="497001262" sldId="261"/>
            <ac:spMk id="67" creationId="{0DCF6256-2277-DF59-FBC6-49CCFE35317B}"/>
          </ac:spMkLst>
        </pc:spChg>
        <pc:spChg chg="mod">
          <ac:chgData name="Tanzschule Drehmoment" userId="cf3a967c4caabf2d" providerId="LiveId" clId="{0FC3D630-75B6-4E3F-8DE4-94BE61241E74}" dt="2024-03-01T16:20:00.257" v="876" actId="207"/>
          <ac:spMkLst>
            <pc:docMk/>
            <pc:sldMk cId="497001262" sldId="261"/>
            <ac:spMk id="68" creationId="{8C04E0CA-D390-84E8-F42B-46CEB68D53A5}"/>
          </ac:spMkLst>
        </pc:spChg>
        <pc:spChg chg="mod">
          <ac:chgData name="Tanzschule Drehmoment" userId="cf3a967c4caabf2d" providerId="LiveId" clId="{0FC3D630-75B6-4E3F-8DE4-94BE61241E74}" dt="2024-03-01T16:19:57.448" v="875" actId="207"/>
          <ac:spMkLst>
            <pc:docMk/>
            <pc:sldMk cId="497001262" sldId="261"/>
            <ac:spMk id="69" creationId="{439097F4-DD83-23F0-0FDA-0D20323C88AE}"/>
          </ac:spMkLst>
        </pc:spChg>
        <pc:spChg chg="mod">
          <ac:chgData name="Tanzschule Drehmoment" userId="cf3a967c4caabf2d" providerId="LiveId" clId="{0FC3D630-75B6-4E3F-8DE4-94BE61241E74}" dt="2024-03-01T16:19:52.922" v="874" actId="207"/>
          <ac:spMkLst>
            <pc:docMk/>
            <pc:sldMk cId="497001262" sldId="261"/>
            <ac:spMk id="70" creationId="{DF3886AC-70A2-687B-D200-BD95D3B02CBC}"/>
          </ac:spMkLst>
        </pc:spChg>
        <pc:spChg chg="mod">
          <ac:chgData name="Tanzschule Drehmoment" userId="cf3a967c4caabf2d" providerId="LiveId" clId="{0FC3D630-75B6-4E3F-8DE4-94BE61241E74}" dt="2024-03-01T16:26:52.001" v="1029" actId="20577"/>
          <ac:spMkLst>
            <pc:docMk/>
            <pc:sldMk cId="497001262" sldId="261"/>
            <ac:spMk id="72" creationId="{5C7A245C-499B-7EC2-EB68-BD26157D1DAD}"/>
          </ac:spMkLst>
        </pc:spChg>
        <pc:spChg chg="add del mod">
          <ac:chgData name="Tanzschule Drehmoment" userId="cf3a967c4caabf2d" providerId="LiveId" clId="{0FC3D630-75B6-4E3F-8DE4-94BE61241E74}" dt="2024-03-01T14:02:05.022" v="116" actId="21"/>
          <ac:spMkLst>
            <pc:docMk/>
            <pc:sldMk cId="497001262" sldId="261"/>
            <ac:spMk id="74" creationId="{33D28825-7BA3-D687-F1F9-D87310119377}"/>
          </ac:spMkLst>
        </pc:spChg>
        <pc:spChg chg="del mod">
          <ac:chgData name="Tanzschule Drehmoment" userId="cf3a967c4caabf2d" providerId="LiveId" clId="{0FC3D630-75B6-4E3F-8DE4-94BE61241E74}" dt="2024-03-01T14:10:07.604" v="347"/>
          <ac:spMkLst>
            <pc:docMk/>
            <pc:sldMk cId="497001262" sldId="261"/>
            <ac:spMk id="112" creationId="{31D392BB-8532-B004-6FAC-5CCCDC5DE5AC}"/>
          </ac:spMkLst>
        </pc:spChg>
        <pc:spChg chg="add del mod">
          <ac:chgData name="Tanzschule Drehmoment" userId="cf3a967c4caabf2d" providerId="LiveId" clId="{0FC3D630-75B6-4E3F-8DE4-94BE61241E74}" dt="2024-03-01T14:09:57.323" v="341"/>
          <ac:spMkLst>
            <pc:docMk/>
            <pc:sldMk cId="497001262" sldId="261"/>
            <ac:spMk id="116" creationId="{2261BEB3-813E-D17D-7CB2-C67ACBF87709}"/>
          </ac:spMkLst>
        </pc:spChg>
        <pc:spChg chg="mod">
          <ac:chgData name="Tanzschule Drehmoment" userId="cf3a967c4caabf2d" providerId="LiveId" clId="{0FC3D630-75B6-4E3F-8DE4-94BE61241E74}" dt="2024-03-01T16:22:22.518" v="911" actId="207"/>
          <ac:spMkLst>
            <pc:docMk/>
            <pc:sldMk cId="497001262" sldId="261"/>
            <ac:spMk id="133" creationId="{002D7796-06E9-1106-6790-A51E15B8DEFE}"/>
          </ac:spMkLst>
        </pc:spChg>
        <pc:spChg chg="mod">
          <ac:chgData name="Tanzschule Drehmoment" userId="cf3a967c4caabf2d" providerId="LiveId" clId="{0FC3D630-75B6-4E3F-8DE4-94BE61241E74}" dt="2024-03-01T16:22:18.253" v="910" actId="207"/>
          <ac:spMkLst>
            <pc:docMk/>
            <pc:sldMk cId="497001262" sldId="261"/>
            <ac:spMk id="134" creationId="{051EB81E-77A7-778E-0684-82E082B78D2D}"/>
          </ac:spMkLst>
        </pc:spChg>
        <pc:spChg chg="del mod">
          <ac:chgData name="Tanzschule Drehmoment" userId="cf3a967c4caabf2d" providerId="LiveId" clId="{0FC3D630-75B6-4E3F-8DE4-94BE61241E74}" dt="2024-03-01T14:10:53.185" v="363"/>
          <ac:spMkLst>
            <pc:docMk/>
            <pc:sldMk cId="497001262" sldId="261"/>
            <ac:spMk id="141" creationId="{CDD37666-D432-DC4D-9316-43FBD3B7FCFA}"/>
          </ac:spMkLst>
        </pc:spChg>
        <pc:spChg chg="del mod">
          <ac:chgData name="Tanzschule Drehmoment" userId="cf3a967c4caabf2d" providerId="LiveId" clId="{0FC3D630-75B6-4E3F-8DE4-94BE61241E74}" dt="2024-03-01T14:11:48.130" v="380"/>
          <ac:spMkLst>
            <pc:docMk/>
            <pc:sldMk cId="497001262" sldId="261"/>
            <ac:spMk id="143" creationId="{D8EB6F9B-D3E4-274A-8616-5573CE3308BF}"/>
          </ac:spMkLst>
        </pc:spChg>
        <pc:grpChg chg="del mod">
          <ac:chgData name="Tanzschule Drehmoment" userId="cf3a967c4caabf2d" providerId="LiveId" clId="{0FC3D630-75B6-4E3F-8DE4-94BE61241E74}" dt="2024-03-01T14:10:07.604" v="345" actId="478"/>
          <ac:grpSpMkLst>
            <pc:docMk/>
            <pc:sldMk cId="497001262" sldId="261"/>
            <ac:grpSpMk id="2" creationId="{B2E0C071-D64D-B86A-AC4D-D878BB814065}"/>
          </ac:grpSpMkLst>
        </pc:grpChg>
        <pc:grpChg chg="mod">
          <ac:chgData name="Tanzschule Drehmoment" userId="cf3a967c4caabf2d" providerId="LiveId" clId="{0FC3D630-75B6-4E3F-8DE4-94BE61241E74}" dt="2024-03-01T14:10:47.857" v="359" actId="1076"/>
          <ac:grpSpMkLst>
            <pc:docMk/>
            <pc:sldMk cId="497001262" sldId="261"/>
            <ac:grpSpMk id="7" creationId="{9B2DA0A1-CDF3-A0F5-DE8E-1B2FFD46C004}"/>
          </ac:grpSpMkLst>
        </pc:grpChg>
        <pc:grpChg chg="del">
          <ac:chgData name="Tanzschule Drehmoment" userId="cf3a967c4caabf2d" providerId="LiveId" clId="{0FC3D630-75B6-4E3F-8DE4-94BE61241E74}" dt="2024-03-01T14:11:48.115" v="378" actId="478"/>
          <ac:grpSpMkLst>
            <pc:docMk/>
            <pc:sldMk cId="497001262" sldId="261"/>
            <ac:grpSpMk id="93" creationId="{A0F574C2-A316-C634-5811-0F7EFCCC14E5}"/>
          </ac:grpSpMkLst>
        </pc:grpChg>
        <pc:grpChg chg="del">
          <ac:chgData name="Tanzschule Drehmoment" userId="cf3a967c4caabf2d" providerId="LiveId" clId="{0FC3D630-75B6-4E3F-8DE4-94BE61241E74}" dt="2024-03-01T14:10:09.182" v="348" actId="478"/>
          <ac:grpSpMkLst>
            <pc:docMk/>
            <pc:sldMk cId="497001262" sldId="261"/>
            <ac:grpSpMk id="96" creationId="{49186157-0D44-DE7A-8D7C-E77C2079EB86}"/>
          </ac:grpSpMkLst>
        </pc:grpChg>
        <pc:grpChg chg="del">
          <ac:chgData name="Tanzschule Drehmoment" userId="cf3a967c4caabf2d" providerId="LiveId" clId="{0FC3D630-75B6-4E3F-8DE4-94BE61241E74}" dt="2024-03-01T14:09:57.323" v="339" actId="478"/>
          <ac:grpSpMkLst>
            <pc:docMk/>
            <pc:sldMk cId="497001262" sldId="261"/>
            <ac:grpSpMk id="113" creationId="{F6098660-D11D-CB08-5C89-67FA6C877460}"/>
          </ac:grpSpMkLst>
        </pc:grpChg>
        <pc:grpChg chg="del">
          <ac:chgData name="Tanzschule Drehmoment" userId="cf3a967c4caabf2d" providerId="LiveId" clId="{0FC3D630-75B6-4E3F-8DE4-94BE61241E74}" dt="2024-03-01T14:10:53.185" v="361" actId="478"/>
          <ac:grpSpMkLst>
            <pc:docMk/>
            <pc:sldMk cId="497001262" sldId="261"/>
            <ac:grpSpMk id="135" creationId="{9E4A5036-5529-6976-677B-FD92C88C2B83}"/>
          </ac:grpSpMkLst>
        </pc:grpChg>
        <pc:grpChg chg="del">
          <ac:chgData name="Tanzschule Drehmoment" userId="cf3a967c4caabf2d" providerId="LiveId" clId="{0FC3D630-75B6-4E3F-8DE4-94BE61241E74}" dt="2024-03-01T14:10:12.987" v="349" actId="478"/>
          <ac:grpSpMkLst>
            <pc:docMk/>
            <pc:sldMk cId="497001262" sldId="261"/>
            <ac:grpSpMk id="138" creationId="{03F20FDB-6CD4-3691-CA29-DDF0BC69961A}"/>
          </ac:grpSpMkLst>
        </pc:grpChg>
        <pc:picChg chg="del">
          <ac:chgData name="Tanzschule Drehmoment" userId="cf3a967c4caabf2d" providerId="LiveId" clId="{0FC3D630-75B6-4E3F-8DE4-94BE61241E74}" dt="2024-03-01T16:24:44.054" v="947" actId="478"/>
          <ac:picMkLst>
            <pc:docMk/>
            <pc:sldMk cId="497001262" sldId="261"/>
            <ac:picMk id="6" creationId="{BB835CC6-36C2-ABB1-A0DA-DBEA203FDB64}"/>
          </ac:picMkLst>
        </pc:picChg>
        <pc:picChg chg="add mod">
          <ac:chgData name="Tanzschule Drehmoment" userId="cf3a967c4caabf2d" providerId="LiveId" clId="{0FC3D630-75B6-4E3F-8DE4-94BE61241E74}" dt="2024-03-01T16:24:59.460" v="952" actId="1076"/>
          <ac:picMkLst>
            <pc:docMk/>
            <pc:sldMk cId="497001262" sldId="261"/>
            <ac:picMk id="75" creationId="{4F2D771F-08EA-F70D-6573-062557B688A5}"/>
          </ac:picMkLst>
        </pc:picChg>
      </pc:sldChg>
      <pc:sldChg chg="addSp delSp modSp add mod">
        <pc:chgData name="Tanzschule Drehmoment" userId="cf3a967c4caabf2d" providerId="LiveId" clId="{0FC3D630-75B6-4E3F-8DE4-94BE61241E74}" dt="2024-03-01T16:27:27.822" v="1058" actId="20577"/>
        <pc:sldMkLst>
          <pc:docMk/>
          <pc:sldMk cId="1113796274" sldId="262"/>
        </pc:sldMkLst>
        <pc:spChg chg="mod">
          <ac:chgData name="Tanzschule Drehmoment" userId="cf3a967c4caabf2d" providerId="LiveId" clId="{0FC3D630-75B6-4E3F-8DE4-94BE61241E74}" dt="2024-03-01T16:18:12.037" v="858" actId="207"/>
          <ac:spMkLst>
            <pc:docMk/>
            <pc:sldMk cId="1113796274" sldId="262"/>
            <ac:spMk id="8" creationId="{05D1F370-5641-FD22-453A-DC12114D0505}"/>
          </ac:spMkLst>
        </pc:spChg>
        <pc:spChg chg="mod">
          <ac:chgData name="Tanzschule Drehmoment" userId="cf3a967c4caabf2d" providerId="LiveId" clId="{0FC3D630-75B6-4E3F-8DE4-94BE61241E74}" dt="2024-03-01T16:18:08.256" v="856" actId="207"/>
          <ac:spMkLst>
            <pc:docMk/>
            <pc:sldMk cId="1113796274" sldId="262"/>
            <ac:spMk id="9" creationId="{B9877E27-3649-E305-E041-34C76B229955}"/>
          </ac:spMkLst>
        </pc:spChg>
        <pc:spChg chg="mod">
          <ac:chgData name="Tanzschule Drehmoment" userId="cf3a967c4caabf2d" providerId="LiveId" clId="{0FC3D630-75B6-4E3F-8DE4-94BE61241E74}" dt="2024-03-01T16:17:35.621" v="847" actId="207"/>
          <ac:spMkLst>
            <pc:docMk/>
            <pc:sldMk cId="1113796274" sldId="262"/>
            <ac:spMk id="11" creationId="{63F29A4D-7798-C70D-1C4E-09B4DC8D6537}"/>
          </ac:spMkLst>
        </pc:spChg>
        <pc:spChg chg="mod">
          <ac:chgData name="Tanzschule Drehmoment" userId="cf3a967c4caabf2d" providerId="LiveId" clId="{0FC3D630-75B6-4E3F-8DE4-94BE61241E74}" dt="2024-03-01T16:17:35.621" v="847" actId="207"/>
          <ac:spMkLst>
            <pc:docMk/>
            <pc:sldMk cId="1113796274" sldId="262"/>
            <ac:spMk id="13" creationId="{07B84537-3666-CC91-D0BD-27B9931C6A22}"/>
          </ac:spMkLst>
        </pc:spChg>
        <pc:spChg chg="mod">
          <ac:chgData name="Tanzschule Drehmoment" userId="cf3a967c4caabf2d" providerId="LiveId" clId="{0FC3D630-75B6-4E3F-8DE4-94BE61241E74}" dt="2024-03-01T16:17:35.621" v="847" actId="207"/>
          <ac:spMkLst>
            <pc:docMk/>
            <pc:sldMk cId="1113796274" sldId="262"/>
            <ac:spMk id="15" creationId="{EC92FFB8-AA39-AD7B-7C69-AB29B1AE92A7}"/>
          </ac:spMkLst>
        </pc:spChg>
        <pc:spChg chg="mod">
          <ac:chgData name="Tanzschule Drehmoment" userId="cf3a967c4caabf2d" providerId="LiveId" clId="{0FC3D630-75B6-4E3F-8DE4-94BE61241E74}" dt="2024-03-01T16:17:35.621" v="847" actId="207"/>
          <ac:spMkLst>
            <pc:docMk/>
            <pc:sldMk cId="1113796274" sldId="262"/>
            <ac:spMk id="17" creationId="{80BF05BE-732B-A84A-8F62-238BC0613201}"/>
          </ac:spMkLst>
        </pc:spChg>
        <pc:spChg chg="mod">
          <ac:chgData name="Tanzschule Drehmoment" userId="cf3a967c4caabf2d" providerId="LiveId" clId="{0FC3D630-75B6-4E3F-8DE4-94BE61241E74}" dt="2024-03-01T16:17:35.621" v="847" actId="207"/>
          <ac:spMkLst>
            <pc:docMk/>
            <pc:sldMk cId="1113796274" sldId="262"/>
            <ac:spMk id="19" creationId="{26B1AD92-1E6E-03DC-480B-B966479E27C9}"/>
          </ac:spMkLst>
        </pc:spChg>
        <pc:spChg chg="mod">
          <ac:chgData name="Tanzschule Drehmoment" userId="cf3a967c4caabf2d" providerId="LiveId" clId="{0FC3D630-75B6-4E3F-8DE4-94BE61241E74}" dt="2024-03-01T16:17:35.621" v="847" actId="207"/>
          <ac:spMkLst>
            <pc:docMk/>
            <pc:sldMk cId="1113796274" sldId="262"/>
            <ac:spMk id="21" creationId="{02E494B5-9C7A-AD46-A44C-E8493485836E}"/>
          </ac:spMkLst>
        </pc:spChg>
        <pc:spChg chg="mod">
          <ac:chgData name="Tanzschule Drehmoment" userId="cf3a967c4caabf2d" providerId="LiveId" clId="{0FC3D630-75B6-4E3F-8DE4-94BE61241E74}" dt="2024-03-01T16:17:35.621" v="847" actId="207"/>
          <ac:spMkLst>
            <pc:docMk/>
            <pc:sldMk cId="1113796274" sldId="262"/>
            <ac:spMk id="23" creationId="{C1EA2E87-4B0A-F351-7C4F-6FD9642499F9}"/>
          </ac:spMkLst>
        </pc:spChg>
        <pc:spChg chg="mod">
          <ac:chgData name="Tanzschule Drehmoment" userId="cf3a967c4caabf2d" providerId="LiveId" clId="{0FC3D630-75B6-4E3F-8DE4-94BE61241E74}" dt="2024-03-01T16:17:35.621" v="847" actId="207"/>
          <ac:spMkLst>
            <pc:docMk/>
            <pc:sldMk cId="1113796274" sldId="262"/>
            <ac:spMk id="24" creationId="{E9B58E95-CDAB-9F21-150F-729E849EC393}"/>
          </ac:spMkLst>
        </pc:spChg>
        <pc:spChg chg="mod">
          <ac:chgData name="Tanzschule Drehmoment" userId="cf3a967c4caabf2d" providerId="LiveId" clId="{0FC3D630-75B6-4E3F-8DE4-94BE61241E74}" dt="2024-03-01T16:17:35.621" v="847" actId="207"/>
          <ac:spMkLst>
            <pc:docMk/>
            <pc:sldMk cId="1113796274" sldId="262"/>
            <ac:spMk id="25" creationId="{F6C7EC09-8FC2-DDED-9111-993B730A4AA1}"/>
          </ac:spMkLst>
        </pc:spChg>
        <pc:spChg chg="mod">
          <ac:chgData name="Tanzschule Drehmoment" userId="cf3a967c4caabf2d" providerId="LiveId" clId="{0FC3D630-75B6-4E3F-8DE4-94BE61241E74}" dt="2024-03-01T16:17:35.621" v="847" actId="207"/>
          <ac:spMkLst>
            <pc:docMk/>
            <pc:sldMk cId="1113796274" sldId="262"/>
            <ac:spMk id="26" creationId="{15EF8930-9791-C682-5D3B-AAC95BAED2CD}"/>
          </ac:spMkLst>
        </pc:spChg>
        <pc:spChg chg="mod">
          <ac:chgData name="Tanzschule Drehmoment" userId="cf3a967c4caabf2d" providerId="LiveId" clId="{0FC3D630-75B6-4E3F-8DE4-94BE61241E74}" dt="2024-03-01T16:17:35.621" v="847" actId="207"/>
          <ac:spMkLst>
            <pc:docMk/>
            <pc:sldMk cId="1113796274" sldId="262"/>
            <ac:spMk id="27" creationId="{30DC2267-113B-7B76-ED46-238A09DDE676}"/>
          </ac:spMkLst>
        </pc:spChg>
        <pc:spChg chg="mod">
          <ac:chgData name="Tanzschule Drehmoment" userId="cf3a967c4caabf2d" providerId="LiveId" clId="{0FC3D630-75B6-4E3F-8DE4-94BE61241E74}" dt="2024-03-01T16:17:35.621" v="847" actId="207"/>
          <ac:spMkLst>
            <pc:docMk/>
            <pc:sldMk cId="1113796274" sldId="262"/>
            <ac:spMk id="28" creationId="{413F9E38-1701-6BC0-E962-EAA9BC16DBD4}"/>
          </ac:spMkLst>
        </pc:spChg>
        <pc:spChg chg="mod">
          <ac:chgData name="Tanzschule Drehmoment" userId="cf3a967c4caabf2d" providerId="LiveId" clId="{0FC3D630-75B6-4E3F-8DE4-94BE61241E74}" dt="2024-03-01T16:17:35.621" v="847" actId="207"/>
          <ac:spMkLst>
            <pc:docMk/>
            <pc:sldMk cId="1113796274" sldId="262"/>
            <ac:spMk id="29" creationId="{22B44020-E299-474F-3778-954B025E692A}"/>
          </ac:spMkLst>
        </pc:spChg>
        <pc:spChg chg="mod">
          <ac:chgData name="Tanzschule Drehmoment" userId="cf3a967c4caabf2d" providerId="LiveId" clId="{0FC3D630-75B6-4E3F-8DE4-94BE61241E74}" dt="2024-03-01T16:17:35.621" v="847" actId="207"/>
          <ac:spMkLst>
            <pc:docMk/>
            <pc:sldMk cId="1113796274" sldId="262"/>
            <ac:spMk id="30" creationId="{EB3EB5CD-F9E8-5C6B-F4B6-0859D8CC39A4}"/>
          </ac:spMkLst>
        </pc:spChg>
        <pc:spChg chg="mod">
          <ac:chgData name="Tanzschule Drehmoment" userId="cf3a967c4caabf2d" providerId="LiveId" clId="{0FC3D630-75B6-4E3F-8DE4-94BE61241E74}" dt="2024-03-01T16:17:35.621" v="847" actId="207"/>
          <ac:spMkLst>
            <pc:docMk/>
            <pc:sldMk cId="1113796274" sldId="262"/>
            <ac:spMk id="31" creationId="{13D49F4A-C2B0-0F09-78AB-5C32B1730E68}"/>
          </ac:spMkLst>
        </pc:spChg>
        <pc:spChg chg="mod">
          <ac:chgData name="Tanzschule Drehmoment" userId="cf3a967c4caabf2d" providerId="LiveId" clId="{0FC3D630-75B6-4E3F-8DE4-94BE61241E74}" dt="2024-03-01T16:17:35.621" v="847" actId="207"/>
          <ac:spMkLst>
            <pc:docMk/>
            <pc:sldMk cId="1113796274" sldId="262"/>
            <ac:spMk id="32" creationId="{9DA82A04-B35B-E1DA-CF46-38F535B5DD7A}"/>
          </ac:spMkLst>
        </pc:spChg>
        <pc:spChg chg="mod">
          <ac:chgData name="Tanzschule Drehmoment" userId="cf3a967c4caabf2d" providerId="LiveId" clId="{0FC3D630-75B6-4E3F-8DE4-94BE61241E74}" dt="2024-03-01T16:18:26.286" v="863" actId="207"/>
          <ac:spMkLst>
            <pc:docMk/>
            <pc:sldMk cId="1113796274" sldId="262"/>
            <ac:spMk id="33" creationId="{DF3008FD-5F5D-96CA-9A35-D512AD734279}"/>
          </ac:spMkLst>
        </pc:spChg>
        <pc:spChg chg="mod">
          <ac:chgData name="Tanzschule Drehmoment" userId="cf3a967c4caabf2d" providerId="LiveId" clId="{0FC3D630-75B6-4E3F-8DE4-94BE61241E74}" dt="2024-03-01T16:17:35.621" v="847" actId="207"/>
          <ac:spMkLst>
            <pc:docMk/>
            <pc:sldMk cId="1113796274" sldId="262"/>
            <ac:spMk id="34" creationId="{710FC283-DEC9-1ED1-EC82-5D3DC33C3332}"/>
          </ac:spMkLst>
        </pc:spChg>
        <pc:spChg chg="mod">
          <ac:chgData name="Tanzschule Drehmoment" userId="cf3a967c4caabf2d" providerId="LiveId" clId="{0FC3D630-75B6-4E3F-8DE4-94BE61241E74}" dt="2024-03-01T16:17:35.621" v="847" actId="207"/>
          <ac:spMkLst>
            <pc:docMk/>
            <pc:sldMk cId="1113796274" sldId="262"/>
            <ac:spMk id="35" creationId="{1E627C31-DE90-F53D-2590-6B59E1AA1719}"/>
          </ac:spMkLst>
        </pc:spChg>
        <pc:spChg chg="mod">
          <ac:chgData name="Tanzschule Drehmoment" userId="cf3a967c4caabf2d" providerId="LiveId" clId="{0FC3D630-75B6-4E3F-8DE4-94BE61241E74}" dt="2024-03-01T16:18:23.021" v="862" actId="207"/>
          <ac:spMkLst>
            <pc:docMk/>
            <pc:sldMk cId="1113796274" sldId="262"/>
            <ac:spMk id="36" creationId="{403423E3-0E5B-31E1-41FD-0039A477EE30}"/>
          </ac:spMkLst>
        </pc:spChg>
        <pc:spChg chg="mod">
          <ac:chgData name="Tanzschule Drehmoment" userId="cf3a967c4caabf2d" providerId="LiveId" clId="{0FC3D630-75B6-4E3F-8DE4-94BE61241E74}" dt="2024-03-01T16:17:35.621" v="847" actId="207"/>
          <ac:spMkLst>
            <pc:docMk/>
            <pc:sldMk cId="1113796274" sldId="262"/>
            <ac:spMk id="37" creationId="{A0FAA502-9C30-5558-BAEA-BF6B00A067E0}"/>
          </ac:spMkLst>
        </pc:spChg>
        <pc:spChg chg="mod">
          <ac:chgData name="Tanzschule Drehmoment" userId="cf3a967c4caabf2d" providerId="LiveId" clId="{0FC3D630-75B6-4E3F-8DE4-94BE61241E74}" dt="2024-03-01T16:17:35.621" v="847" actId="207"/>
          <ac:spMkLst>
            <pc:docMk/>
            <pc:sldMk cId="1113796274" sldId="262"/>
            <ac:spMk id="38" creationId="{D4D1DA73-0C98-30E6-0385-B36DE4ACCB36}"/>
          </ac:spMkLst>
        </pc:spChg>
        <pc:spChg chg="mod">
          <ac:chgData name="Tanzschule Drehmoment" userId="cf3a967c4caabf2d" providerId="LiveId" clId="{0FC3D630-75B6-4E3F-8DE4-94BE61241E74}" dt="2024-03-01T16:17:35.621" v="847" actId="207"/>
          <ac:spMkLst>
            <pc:docMk/>
            <pc:sldMk cId="1113796274" sldId="262"/>
            <ac:spMk id="39" creationId="{E588DAC0-15B0-D7BF-A838-2613EF73EE11}"/>
          </ac:spMkLst>
        </pc:spChg>
        <pc:spChg chg="mod">
          <ac:chgData name="Tanzschule Drehmoment" userId="cf3a967c4caabf2d" providerId="LiveId" clId="{0FC3D630-75B6-4E3F-8DE4-94BE61241E74}" dt="2024-03-01T16:17:35.621" v="847" actId="207"/>
          <ac:spMkLst>
            <pc:docMk/>
            <pc:sldMk cId="1113796274" sldId="262"/>
            <ac:spMk id="40" creationId="{2F6F6536-7D3B-3E67-F800-B8C1CF967862}"/>
          </ac:spMkLst>
        </pc:spChg>
        <pc:spChg chg="mod">
          <ac:chgData name="Tanzschule Drehmoment" userId="cf3a967c4caabf2d" providerId="LiveId" clId="{0FC3D630-75B6-4E3F-8DE4-94BE61241E74}" dt="2024-03-01T16:17:49.651" v="850" actId="207"/>
          <ac:spMkLst>
            <pc:docMk/>
            <pc:sldMk cId="1113796274" sldId="262"/>
            <ac:spMk id="41" creationId="{7D15848C-99CC-A567-E159-9DFA7ED2F639}"/>
          </ac:spMkLst>
        </pc:spChg>
        <pc:spChg chg="mod">
          <ac:chgData name="Tanzschule Drehmoment" userId="cf3a967c4caabf2d" providerId="LiveId" clId="{0FC3D630-75B6-4E3F-8DE4-94BE61241E74}" dt="2024-03-01T16:17:35.621" v="847" actId="207"/>
          <ac:spMkLst>
            <pc:docMk/>
            <pc:sldMk cId="1113796274" sldId="262"/>
            <ac:spMk id="42" creationId="{765A4985-863B-4D0F-D7B3-0E855A11D065}"/>
          </ac:spMkLst>
        </pc:spChg>
        <pc:spChg chg="mod">
          <ac:chgData name="Tanzschule Drehmoment" userId="cf3a967c4caabf2d" providerId="LiveId" clId="{0FC3D630-75B6-4E3F-8DE4-94BE61241E74}" dt="2024-03-01T16:17:35.621" v="847" actId="207"/>
          <ac:spMkLst>
            <pc:docMk/>
            <pc:sldMk cId="1113796274" sldId="262"/>
            <ac:spMk id="43" creationId="{2367EEBC-2A9C-70CA-B906-5569202C5684}"/>
          </ac:spMkLst>
        </pc:spChg>
        <pc:spChg chg="mod">
          <ac:chgData name="Tanzschule Drehmoment" userId="cf3a967c4caabf2d" providerId="LiveId" clId="{0FC3D630-75B6-4E3F-8DE4-94BE61241E74}" dt="2024-03-01T16:17:35.621" v="847" actId="207"/>
          <ac:spMkLst>
            <pc:docMk/>
            <pc:sldMk cId="1113796274" sldId="262"/>
            <ac:spMk id="44" creationId="{1DC4F36D-13A3-E2BE-1056-D4A274EDC2B9}"/>
          </ac:spMkLst>
        </pc:spChg>
        <pc:spChg chg="mod">
          <ac:chgData name="Tanzschule Drehmoment" userId="cf3a967c4caabf2d" providerId="LiveId" clId="{0FC3D630-75B6-4E3F-8DE4-94BE61241E74}" dt="2024-03-01T16:17:35.621" v="847" actId="207"/>
          <ac:spMkLst>
            <pc:docMk/>
            <pc:sldMk cId="1113796274" sldId="262"/>
            <ac:spMk id="45" creationId="{52587F46-EF95-8617-707E-A09E2837D2E2}"/>
          </ac:spMkLst>
        </pc:spChg>
        <pc:spChg chg="mod">
          <ac:chgData name="Tanzschule Drehmoment" userId="cf3a967c4caabf2d" providerId="LiveId" clId="{0FC3D630-75B6-4E3F-8DE4-94BE61241E74}" dt="2024-03-01T16:17:52.635" v="851" actId="207"/>
          <ac:spMkLst>
            <pc:docMk/>
            <pc:sldMk cId="1113796274" sldId="262"/>
            <ac:spMk id="46" creationId="{B46D2BC6-42A6-14F9-52C6-C6E1FA590D0E}"/>
          </ac:spMkLst>
        </pc:spChg>
        <pc:spChg chg="mod">
          <ac:chgData name="Tanzschule Drehmoment" userId="cf3a967c4caabf2d" providerId="LiveId" clId="{0FC3D630-75B6-4E3F-8DE4-94BE61241E74}" dt="2024-03-01T16:17:35.621" v="847" actId="207"/>
          <ac:spMkLst>
            <pc:docMk/>
            <pc:sldMk cId="1113796274" sldId="262"/>
            <ac:spMk id="47" creationId="{9B2BC22B-C301-62B9-7DB4-C4D4D7F84C8C}"/>
          </ac:spMkLst>
        </pc:spChg>
        <pc:spChg chg="mod">
          <ac:chgData name="Tanzschule Drehmoment" userId="cf3a967c4caabf2d" providerId="LiveId" clId="{0FC3D630-75B6-4E3F-8DE4-94BE61241E74}" dt="2024-03-01T16:17:35.621" v="847" actId="207"/>
          <ac:spMkLst>
            <pc:docMk/>
            <pc:sldMk cId="1113796274" sldId="262"/>
            <ac:spMk id="48" creationId="{1C9E38A2-E24A-7F76-0CC8-BF403F4E2B72}"/>
          </ac:spMkLst>
        </pc:spChg>
        <pc:spChg chg="mod">
          <ac:chgData name="Tanzschule Drehmoment" userId="cf3a967c4caabf2d" providerId="LiveId" clId="{0FC3D630-75B6-4E3F-8DE4-94BE61241E74}" dt="2024-03-01T16:17:35.621" v="847" actId="207"/>
          <ac:spMkLst>
            <pc:docMk/>
            <pc:sldMk cId="1113796274" sldId="262"/>
            <ac:spMk id="49" creationId="{63299A73-F5F5-12A0-81A9-7BADA101CA6A}"/>
          </ac:spMkLst>
        </pc:spChg>
        <pc:spChg chg="mod">
          <ac:chgData name="Tanzschule Drehmoment" userId="cf3a967c4caabf2d" providerId="LiveId" clId="{0FC3D630-75B6-4E3F-8DE4-94BE61241E74}" dt="2024-03-01T16:17:35.621" v="847" actId="207"/>
          <ac:spMkLst>
            <pc:docMk/>
            <pc:sldMk cId="1113796274" sldId="262"/>
            <ac:spMk id="50" creationId="{AE29D446-E9A3-914A-374F-9C48D60D7E64}"/>
          </ac:spMkLst>
        </pc:spChg>
        <pc:spChg chg="mod">
          <ac:chgData name="Tanzschule Drehmoment" userId="cf3a967c4caabf2d" providerId="LiveId" clId="{0FC3D630-75B6-4E3F-8DE4-94BE61241E74}" dt="2024-03-01T16:18:16.927" v="860" actId="207"/>
          <ac:spMkLst>
            <pc:docMk/>
            <pc:sldMk cId="1113796274" sldId="262"/>
            <ac:spMk id="51" creationId="{201065A1-60B2-D4AE-306E-37AECA1051CF}"/>
          </ac:spMkLst>
        </pc:spChg>
        <pc:spChg chg="mod">
          <ac:chgData name="Tanzschule Drehmoment" userId="cf3a967c4caabf2d" providerId="LiveId" clId="{0FC3D630-75B6-4E3F-8DE4-94BE61241E74}" dt="2024-03-01T16:17:35.621" v="847" actId="207"/>
          <ac:spMkLst>
            <pc:docMk/>
            <pc:sldMk cId="1113796274" sldId="262"/>
            <ac:spMk id="52" creationId="{DC1B7147-3102-E816-40D9-C79442893D10}"/>
          </ac:spMkLst>
        </pc:spChg>
        <pc:spChg chg="mod">
          <ac:chgData name="Tanzschule Drehmoment" userId="cf3a967c4caabf2d" providerId="LiveId" clId="{0FC3D630-75B6-4E3F-8DE4-94BE61241E74}" dt="2024-03-01T16:17:35.621" v="847" actId="207"/>
          <ac:spMkLst>
            <pc:docMk/>
            <pc:sldMk cId="1113796274" sldId="262"/>
            <ac:spMk id="53" creationId="{9571A949-5703-B602-1F42-22CA46265EF2}"/>
          </ac:spMkLst>
        </pc:spChg>
        <pc:spChg chg="mod">
          <ac:chgData name="Tanzschule Drehmoment" userId="cf3a967c4caabf2d" providerId="LiveId" clId="{0FC3D630-75B6-4E3F-8DE4-94BE61241E74}" dt="2024-03-01T16:17:35.621" v="847" actId="207"/>
          <ac:spMkLst>
            <pc:docMk/>
            <pc:sldMk cId="1113796274" sldId="262"/>
            <ac:spMk id="54" creationId="{8098D6E6-E496-6B73-81AB-D0A23E898BE5}"/>
          </ac:spMkLst>
        </pc:spChg>
        <pc:spChg chg="mod">
          <ac:chgData name="Tanzschule Drehmoment" userId="cf3a967c4caabf2d" providerId="LiveId" clId="{0FC3D630-75B6-4E3F-8DE4-94BE61241E74}" dt="2024-03-01T16:17:35.621" v="847" actId="207"/>
          <ac:spMkLst>
            <pc:docMk/>
            <pc:sldMk cId="1113796274" sldId="262"/>
            <ac:spMk id="55" creationId="{3215580C-B36E-3A9E-9DBE-6A11BC8438A7}"/>
          </ac:spMkLst>
        </pc:spChg>
        <pc:spChg chg="mod">
          <ac:chgData name="Tanzschule Drehmoment" userId="cf3a967c4caabf2d" providerId="LiveId" clId="{0FC3D630-75B6-4E3F-8DE4-94BE61241E74}" dt="2024-03-01T16:18:19.896" v="861" actId="207"/>
          <ac:spMkLst>
            <pc:docMk/>
            <pc:sldMk cId="1113796274" sldId="262"/>
            <ac:spMk id="56" creationId="{500A2210-711B-F806-083B-E66960D5E695}"/>
          </ac:spMkLst>
        </pc:spChg>
        <pc:spChg chg="mod">
          <ac:chgData name="Tanzschule Drehmoment" userId="cf3a967c4caabf2d" providerId="LiveId" clId="{0FC3D630-75B6-4E3F-8DE4-94BE61241E74}" dt="2024-03-01T16:17:35.621" v="847" actId="207"/>
          <ac:spMkLst>
            <pc:docMk/>
            <pc:sldMk cId="1113796274" sldId="262"/>
            <ac:spMk id="57" creationId="{37F0F8BD-AC81-DF2A-6F18-6D4F73C51DC4}"/>
          </ac:spMkLst>
        </pc:spChg>
        <pc:spChg chg="mod">
          <ac:chgData name="Tanzschule Drehmoment" userId="cf3a967c4caabf2d" providerId="LiveId" clId="{0FC3D630-75B6-4E3F-8DE4-94BE61241E74}" dt="2024-03-01T16:17:35.621" v="847" actId="207"/>
          <ac:spMkLst>
            <pc:docMk/>
            <pc:sldMk cId="1113796274" sldId="262"/>
            <ac:spMk id="58" creationId="{0D06218C-48D2-2F59-9204-9069E9CCF56A}"/>
          </ac:spMkLst>
        </pc:spChg>
        <pc:spChg chg="mod">
          <ac:chgData name="Tanzschule Drehmoment" userId="cf3a967c4caabf2d" providerId="LiveId" clId="{0FC3D630-75B6-4E3F-8DE4-94BE61241E74}" dt="2024-03-01T16:17:35.621" v="847" actId="207"/>
          <ac:spMkLst>
            <pc:docMk/>
            <pc:sldMk cId="1113796274" sldId="262"/>
            <ac:spMk id="59" creationId="{9858CF0D-6C10-3D11-4E4C-E2C7530B77DC}"/>
          </ac:spMkLst>
        </pc:spChg>
        <pc:spChg chg="mod">
          <ac:chgData name="Tanzschule Drehmoment" userId="cf3a967c4caabf2d" providerId="LiveId" clId="{0FC3D630-75B6-4E3F-8DE4-94BE61241E74}" dt="2024-03-01T16:17:35.621" v="847" actId="207"/>
          <ac:spMkLst>
            <pc:docMk/>
            <pc:sldMk cId="1113796274" sldId="262"/>
            <ac:spMk id="60" creationId="{66F68F7E-82EF-276F-31D6-D08DE031AFCD}"/>
          </ac:spMkLst>
        </pc:spChg>
        <pc:spChg chg="mod">
          <ac:chgData name="Tanzschule Drehmoment" userId="cf3a967c4caabf2d" providerId="LiveId" clId="{0FC3D630-75B6-4E3F-8DE4-94BE61241E74}" dt="2024-03-01T16:17:45.932" v="849" actId="207"/>
          <ac:spMkLst>
            <pc:docMk/>
            <pc:sldMk cId="1113796274" sldId="262"/>
            <ac:spMk id="61" creationId="{6EFCF06F-DF5F-7F09-D750-AC98B2B92CC7}"/>
          </ac:spMkLst>
        </pc:spChg>
        <pc:spChg chg="mod">
          <ac:chgData name="Tanzschule Drehmoment" userId="cf3a967c4caabf2d" providerId="LiveId" clId="{0FC3D630-75B6-4E3F-8DE4-94BE61241E74}" dt="2024-03-01T16:17:35.621" v="847" actId="207"/>
          <ac:spMkLst>
            <pc:docMk/>
            <pc:sldMk cId="1113796274" sldId="262"/>
            <ac:spMk id="62" creationId="{511F4954-CB2B-E8F7-EE87-379C59AC2C43}"/>
          </ac:spMkLst>
        </pc:spChg>
        <pc:spChg chg="mod">
          <ac:chgData name="Tanzschule Drehmoment" userId="cf3a967c4caabf2d" providerId="LiveId" clId="{0FC3D630-75B6-4E3F-8DE4-94BE61241E74}" dt="2024-03-01T16:17:35.621" v="847" actId="207"/>
          <ac:spMkLst>
            <pc:docMk/>
            <pc:sldMk cId="1113796274" sldId="262"/>
            <ac:spMk id="63" creationId="{1515538D-8833-F486-1A1C-665819279A1E}"/>
          </ac:spMkLst>
        </pc:spChg>
        <pc:spChg chg="mod">
          <ac:chgData name="Tanzschule Drehmoment" userId="cf3a967c4caabf2d" providerId="LiveId" clId="{0FC3D630-75B6-4E3F-8DE4-94BE61241E74}" dt="2024-03-01T16:17:35.621" v="847" actId="207"/>
          <ac:spMkLst>
            <pc:docMk/>
            <pc:sldMk cId="1113796274" sldId="262"/>
            <ac:spMk id="64" creationId="{3BA85124-D7AF-63DB-D490-2DFF3B9F2DB0}"/>
          </ac:spMkLst>
        </pc:spChg>
        <pc:spChg chg="mod">
          <ac:chgData name="Tanzschule Drehmoment" userId="cf3a967c4caabf2d" providerId="LiveId" clId="{0FC3D630-75B6-4E3F-8DE4-94BE61241E74}" dt="2024-03-01T16:17:35.621" v="847" actId="207"/>
          <ac:spMkLst>
            <pc:docMk/>
            <pc:sldMk cId="1113796274" sldId="262"/>
            <ac:spMk id="65" creationId="{10FEB1EA-E4BC-7015-2C91-CA9CB97D4E0B}"/>
          </ac:spMkLst>
        </pc:spChg>
        <pc:spChg chg="mod">
          <ac:chgData name="Tanzschule Drehmoment" userId="cf3a967c4caabf2d" providerId="LiveId" clId="{0FC3D630-75B6-4E3F-8DE4-94BE61241E74}" dt="2024-03-01T16:17:41.214" v="848" actId="207"/>
          <ac:spMkLst>
            <pc:docMk/>
            <pc:sldMk cId="1113796274" sldId="262"/>
            <ac:spMk id="66" creationId="{CAF67621-A361-2D6F-27F3-B2C35D99E2D1}"/>
          </ac:spMkLst>
        </pc:spChg>
        <pc:spChg chg="mod">
          <ac:chgData name="Tanzschule Drehmoment" userId="cf3a967c4caabf2d" providerId="LiveId" clId="{0FC3D630-75B6-4E3F-8DE4-94BE61241E74}" dt="2024-03-01T16:18:04.897" v="855" actId="207"/>
          <ac:spMkLst>
            <pc:docMk/>
            <pc:sldMk cId="1113796274" sldId="262"/>
            <ac:spMk id="67" creationId="{EDD2198A-795F-A330-50E4-0A4C6A784C1C}"/>
          </ac:spMkLst>
        </pc:spChg>
        <pc:spChg chg="mod">
          <ac:chgData name="Tanzschule Drehmoment" userId="cf3a967c4caabf2d" providerId="LiveId" clId="{0FC3D630-75B6-4E3F-8DE4-94BE61241E74}" dt="2024-03-01T16:18:01.881" v="854" actId="207"/>
          <ac:spMkLst>
            <pc:docMk/>
            <pc:sldMk cId="1113796274" sldId="262"/>
            <ac:spMk id="68" creationId="{18700BF7-37DB-4CA4-6A69-B5FB9EB99F47}"/>
          </ac:spMkLst>
        </pc:spChg>
        <pc:spChg chg="mod">
          <ac:chgData name="Tanzschule Drehmoment" userId="cf3a967c4caabf2d" providerId="LiveId" clId="{0FC3D630-75B6-4E3F-8DE4-94BE61241E74}" dt="2024-03-01T16:17:58.788" v="853" actId="207"/>
          <ac:spMkLst>
            <pc:docMk/>
            <pc:sldMk cId="1113796274" sldId="262"/>
            <ac:spMk id="69" creationId="{DB1458D7-C061-D2A0-913D-5131F54697B2}"/>
          </ac:spMkLst>
        </pc:spChg>
        <pc:spChg chg="mod">
          <ac:chgData name="Tanzschule Drehmoment" userId="cf3a967c4caabf2d" providerId="LiveId" clId="{0FC3D630-75B6-4E3F-8DE4-94BE61241E74}" dt="2024-03-01T16:17:55.744" v="852" actId="207"/>
          <ac:spMkLst>
            <pc:docMk/>
            <pc:sldMk cId="1113796274" sldId="262"/>
            <ac:spMk id="70" creationId="{F00F493A-55EE-4EAF-721F-B0B4C9ECC45D}"/>
          </ac:spMkLst>
        </pc:spChg>
        <pc:spChg chg="mod">
          <ac:chgData name="Tanzschule Drehmoment" userId="cf3a967c4caabf2d" providerId="LiveId" clId="{0FC3D630-75B6-4E3F-8DE4-94BE61241E74}" dt="2024-03-01T16:27:27.822" v="1058" actId="20577"/>
          <ac:spMkLst>
            <pc:docMk/>
            <pc:sldMk cId="1113796274" sldId="262"/>
            <ac:spMk id="72" creationId="{C74F03A6-AF0F-3FF6-3AF9-87A2E368A50B}"/>
          </ac:spMkLst>
        </pc:spChg>
        <pc:spChg chg="add del mod">
          <ac:chgData name="Tanzschule Drehmoment" userId="cf3a967c4caabf2d" providerId="LiveId" clId="{0FC3D630-75B6-4E3F-8DE4-94BE61241E74}" dt="2024-03-01T14:07:16.611" v="303" actId="21"/>
          <ac:spMkLst>
            <pc:docMk/>
            <pc:sldMk cId="1113796274" sldId="262"/>
            <ac:spMk id="74" creationId="{C9CEF18D-A161-4701-8F0B-271AAE802457}"/>
          </ac:spMkLst>
        </pc:spChg>
        <pc:spChg chg="add del mod">
          <ac:chgData name="Tanzschule Drehmoment" userId="cf3a967c4caabf2d" providerId="LiveId" clId="{0FC3D630-75B6-4E3F-8DE4-94BE61241E74}" dt="2024-03-01T16:25:47.972" v="963" actId="21"/>
          <ac:spMkLst>
            <pc:docMk/>
            <pc:sldMk cId="1113796274" sldId="262"/>
            <ac:spMk id="77" creationId="{CBC8833A-9ED8-B534-1C8C-85924E1CBE42}"/>
          </ac:spMkLst>
        </pc:spChg>
        <pc:spChg chg="mod">
          <ac:chgData name="Tanzschule Drehmoment" userId="cf3a967c4caabf2d" providerId="LiveId" clId="{0FC3D630-75B6-4E3F-8DE4-94BE61241E74}" dt="2024-03-01T15:06:50.602" v="762" actId="1076"/>
          <ac:spMkLst>
            <pc:docMk/>
            <pc:sldMk cId="1113796274" sldId="262"/>
            <ac:spMk id="98" creationId="{FD696192-7870-FA5D-296C-24BED117223F}"/>
          </ac:spMkLst>
        </pc:spChg>
        <pc:spChg chg="mod">
          <ac:chgData name="Tanzschule Drehmoment" userId="cf3a967c4caabf2d" providerId="LiveId" clId="{0FC3D630-75B6-4E3F-8DE4-94BE61241E74}" dt="2024-03-01T14:07:46.656" v="310" actId="20577"/>
          <ac:spMkLst>
            <pc:docMk/>
            <pc:sldMk cId="1113796274" sldId="262"/>
            <ac:spMk id="101" creationId="{8B88FF6B-A741-B9C7-0045-0DC35F2FF504}"/>
          </ac:spMkLst>
        </pc:spChg>
        <pc:spChg chg="mod topLvl">
          <ac:chgData name="Tanzschule Drehmoment" userId="cf3a967c4caabf2d" providerId="LiveId" clId="{0FC3D630-75B6-4E3F-8DE4-94BE61241E74}" dt="2024-03-01T16:02:17.366" v="764" actId="165"/>
          <ac:spMkLst>
            <pc:docMk/>
            <pc:sldMk cId="1113796274" sldId="262"/>
            <ac:spMk id="108" creationId="{73B682DC-85E8-4F47-A38F-70DE2310397C}"/>
          </ac:spMkLst>
        </pc:spChg>
        <pc:spChg chg="mod">
          <ac:chgData name="Tanzschule Drehmoment" userId="cf3a967c4caabf2d" providerId="LiveId" clId="{0FC3D630-75B6-4E3F-8DE4-94BE61241E74}" dt="2024-03-01T16:02:17.366" v="764" actId="165"/>
          <ac:spMkLst>
            <pc:docMk/>
            <pc:sldMk cId="1113796274" sldId="262"/>
            <ac:spMk id="110" creationId="{B6C693AD-0DA8-FCEB-8BBF-75A1AF2A0DFB}"/>
          </ac:spMkLst>
        </pc:spChg>
        <pc:spChg chg="mod">
          <ac:chgData name="Tanzschule Drehmoment" userId="cf3a967c4caabf2d" providerId="LiveId" clId="{0FC3D630-75B6-4E3F-8DE4-94BE61241E74}" dt="2024-03-01T16:02:17.366" v="764" actId="165"/>
          <ac:spMkLst>
            <pc:docMk/>
            <pc:sldMk cId="1113796274" sldId="262"/>
            <ac:spMk id="111" creationId="{5B28D923-662B-C0FE-03B6-1B38AB57704B}"/>
          </ac:spMkLst>
        </pc:spChg>
        <pc:spChg chg="mod">
          <ac:chgData name="Tanzschule Drehmoment" userId="cf3a967c4caabf2d" providerId="LiveId" clId="{0FC3D630-75B6-4E3F-8DE4-94BE61241E74}" dt="2024-03-01T16:25:28.020" v="960" actId="207"/>
          <ac:spMkLst>
            <pc:docMk/>
            <pc:sldMk cId="1113796274" sldId="262"/>
            <ac:spMk id="133" creationId="{29801BFE-22B3-8435-4B3C-7CC01669210A}"/>
          </ac:spMkLst>
        </pc:spChg>
        <pc:spChg chg="mod">
          <ac:chgData name="Tanzschule Drehmoment" userId="cf3a967c4caabf2d" providerId="LiveId" clId="{0FC3D630-75B6-4E3F-8DE4-94BE61241E74}" dt="2024-03-01T16:25:18.614" v="957" actId="207"/>
          <ac:spMkLst>
            <pc:docMk/>
            <pc:sldMk cId="1113796274" sldId="262"/>
            <ac:spMk id="134" creationId="{50C08FE2-3F42-D771-6FF6-C26E5DA5CCEB}"/>
          </ac:spMkLst>
        </pc:spChg>
        <pc:spChg chg="mod">
          <ac:chgData name="Tanzschule Drehmoment" userId="cf3a967c4caabf2d" providerId="LiveId" clId="{0FC3D630-75B6-4E3F-8DE4-94BE61241E74}" dt="2024-03-01T16:25:32.020" v="961" actId="207"/>
          <ac:spMkLst>
            <pc:docMk/>
            <pc:sldMk cId="1113796274" sldId="262"/>
            <ac:spMk id="136" creationId="{BA53F7D4-BBBE-689B-DE3E-A4CB8D8212D5}"/>
          </ac:spMkLst>
        </pc:spChg>
        <pc:grpChg chg="add del mod">
          <ac:chgData name="Tanzschule Drehmoment" userId="cf3a967c4caabf2d" providerId="LiveId" clId="{0FC3D630-75B6-4E3F-8DE4-94BE61241E74}" dt="2024-03-01T16:17:35.621" v="847" actId="207"/>
          <ac:grpSpMkLst>
            <pc:docMk/>
            <pc:sldMk cId="1113796274" sldId="262"/>
            <ac:grpSpMk id="7" creationId="{06D6982F-B8E9-F414-F555-E8FA99A2B11A}"/>
          </ac:grpSpMkLst>
        </pc:grpChg>
        <pc:grpChg chg="mod">
          <ac:chgData name="Tanzschule Drehmoment" userId="cf3a967c4caabf2d" providerId="LiveId" clId="{0FC3D630-75B6-4E3F-8DE4-94BE61241E74}" dt="2024-03-01T16:17:35.621" v="847" actId="207"/>
          <ac:grpSpMkLst>
            <pc:docMk/>
            <pc:sldMk cId="1113796274" sldId="262"/>
            <ac:grpSpMk id="10" creationId="{EFADD693-AED4-8911-3491-F8FACF05ABA6}"/>
          </ac:grpSpMkLst>
        </pc:grpChg>
        <pc:grpChg chg="mod">
          <ac:chgData name="Tanzschule Drehmoment" userId="cf3a967c4caabf2d" providerId="LiveId" clId="{0FC3D630-75B6-4E3F-8DE4-94BE61241E74}" dt="2024-03-01T16:17:35.621" v="847" actId="207"/>
          <ac:grpSpMkLst>
            <pc:docMk/>
            <pc:sldMk cId="1113796274" sldId="262"/>
            <ac:grpSpMk id="12" creationId="{EF422CFE-6389-11CC-5A9D-9684149266AB}"/>
          </ac:grpSpMkLst>
        </pc:grpChg>
        <pc:grpChg chg="mod">
          <ac:chgData name="Tanzschule Drehmoment" userId="cf3a967c4caabf2d" providerId="LiveId" clId="{0FC3D630-75B6-4E3F-8DE4-94BE61241E74}" dt="2024-03-01T16:17:35.621" v="847" actId="207"/>
          <ac:grpSpMkLst>
            <pc:docMk/>
            <pc:sldMk cId="1113796274" sldId="262"/>
            <ac:grpSpMk id="14" creationId="{5321D86A-1AA3-1D87-36FD-6D2E8AC31E5B}"/>
          </ac:grpSpMkLst>
        </pc:grpChg>
        <pc:grpChg chg="mod">
          <ac:chgData name="Tanzschule Drehmoment" userId="cf3a967c4caabf2d" providerId="LiveId" clId="{0FC3D630-75B6-4E3F-8DE4-94BE61241E74}" dt="2024-03-01T16:17:35.621" v="847" actId="207"/>
          <ac:grpSpMkLst>
            <pc:docMk/>
            <pc:sldMk cId="1113796274" sldId="262"/>
            <ac:grpSpMk id="16" creationId="{B2B95BBC-CF0B-8644-1C9A-25AB845DFAA2}"/>
          </ac:grpSpMkLst>
        </pc:grpChg>
        <pc:grpChg chg="mod">
          <ac:chgData name="Tanzschule Drehmoment" userId="cf3a967c4caabf2d" providerId="LiveId" clId="{0FC3D630-75B6-4E3F-8DE4-94BE61241E74}" dt="2024-03-01T16:17:35.621" v="847" actId="207"/>
          <ac:grpSpMkLst>
            <pc:docMk/>
            <pc:sldMk cId="1113796274" sldId="262"/>
            <ac:grpSpMk id="18" creationId="{5AC3CF80-78BA-63ED-C4A5-1A61EFA8D688}"/>
          </ac:grpSpMkLst>
        </pc:grpChg>
        <pc:grpChg chg="mod">
          <ac:chgData name="Tanzschule Drehmoment" userId="cf3a967c4caabf2d" providerId="LiveId" clId="{0FC3D630-75B6-4E3F-8DE4-94BE61241E74}" dt="2024-03-01T16:17:35.621" v="847" actId="207"/>
          <ac:grpSpMkLst>
            <pc:docMk/>
            <pc:sldMk cId="1113796274" sldId="262"/>
            <ac:grpSpMk id="20" creationId="{3E87367B-99C1-ED83-46DB-DE7E9DD3DDA2}"/>
          </ac:grpSpMkLst>
        </pc:grpChg>
        <pc:grpChg chg="mod">
          <ac:chgData name="Tanzschule Drehmoment" userId="cf3a967c4caabf2d" providerId="LiveId" clId="{0FC3D630-75B6-4E3F-8DE4-94BE61241E74}" dt="2024-03-01T16:17:35.621" v="847" actId="207"/>
          <ac:grpSpMkLst>
            <pc:docMk/>
            <pc:sldMk cId="1113796274" sldId="262"/>
            <ac:grpSpMk id="22" creationId="{9EFFDE1E-5557-D7B0-2E8A-181031FC1280}"/>
          </ac:grpSpMkLst>
        </pc:grpChg>
        <pc:grpChg chg="del">
          <ac:chgData name="Tanzschule Drehmoment" userId="cf3a967c4caabf2d" providerId="LiveId" clId="{0FC3D630-75B6-4E3F-8DE4-94BE61241E74}" dt="2024-03-01T14:07:51.608" v="311" actId="21"/>
          <ac:grpSpMkLst>
            <pc:docMk/>
            <pc:sldMk cId="1113796274" sldId="262"/>
            <ac:grpSpMk id="99" creationId="{85A40C59-6219-9373-CC39-D12CA8766507}"/>
          </ac:grpSpMkLst>
        </pc:grpChg>
        <pc:grpChg chg="del">
          <ac:chgData name="Tanzschule Drehmoment" userId="cf3a967c4caabf2d" providerId="LiveId" clId="{0FC3D630-75B6-4E3F-8DE4-94BE61241E74}" dt="2024-03-01T16:02:17.366" v="764" actId="165"/>
          <ac:grpSpMkLst>
            <pc:docMk/>
            <pc:sldMk cId="1113796274" sldId="262"/>
            <ac:grpSpMk id="107" creationId="{D20AAF60-CC34-90B7-CF08-988B612FFDF5}"/>
          </ac:grpSpMkLst>
        </pc:grpChg>
        <pc:grpChg chg="mod topLvl">
          <ac:chgData name="Tanzschule Drehmoment" userId="cf3a967c4caabf2d" providerId="LiveId" clId="{0FC3D630-75B6-4E3F-8DE4-94BE61241E74}" dt="2024-03-01T16:02:17.366" v="764" actId="165"/>
          <ac:grpSpMkLst>
            <pc:docMk/>
            <pc:sldMk cId="1113796274" sldId="262"/>
            <ac:grpSpMk id="109" creationId="{E6B1B52E-B303-DE7A-3A16-4D72142C1C7B}"/>
          </ac:grpSpMkLst>
        </pc:grpChg>
        <pc:grpChg chg="mod">
          <ac:chgData name="Tanzschule Drehmoment" userId="cf3a967c4caabf2d" providerId="LiveId" clId="{0FC3D630-75B6-4E3F-8DE4-94BE61241E74}" dt="2024-03-01T16:25:36.988" v="962" actId="1076"/>
          <ac:grpSpMkLst>
            <pc:docMk/>
            <pc:sldMk cId="1113796274" sldId="262"/>
            <ac:grpSpMk id="135" creationId="{4C443965-D644-40BE-1441-2B94275A27DA}"/>
          </ac:grpSpMkLst>
        </pc:grpChg>
        <pc:picChg chg="del">
          <ac:chgData name="Tanzschule Drehmoment" userId="cf3a967c4caabf2d" providerId="LiveId" clId="{0FC3D630-75B6-4E3F-8DE4-94BE61241E74}" dt="2024-03-01T16:18:33.739" v="864" actId="478"/>
          <ac:picMkLst>
            <pc:docMk/>
            <pc:sldMk cId="1113796274" sldId="262"/>
            <ac:picMk id="6" creationId="{D7171B4D-1F9E-2E0F-945A-C2B245668930}"/>
          </ac:picMkLst>
        </pc:picChg>
        <pc:picChg chg="add del mod">
          <ac:chgData name="Tanzschule Drehmoment" userId="cf3a967c4caabf2d" providerId="LiveId" clId="{0FC3D630-75B6-4E3F-8DE4-94BE61241E74}" dt="2024-03-01T15:03:38.140" v="739" actId="478"/>
          <ac:picMkLst>
            <pc:docMk/>
            <pc:sldMk cId="1113796274" sldId="262"/>
            <ac:picMk id="76" creationId="{8E5AA2E1-5A25-C819-7EF6-8608803A265D}"/>
          </ac:picMkLst>
        </pc:picChg>
        <pc:picChg chg="add mod">
          <ac:chgData name="Tanzschule Drehmoment" userId="cf3a967c4caabf2d" providerId="LiveId" clId="{0FC3D630-75B6-4E3F-8DE4-94BE61241E74}" dt="2024-03-01T16:25:12.505" v="956" actId="14100"/>
          <ac:picMkLst>
            <pc:docMk/>
            <pc:sldMk cId="1113796274" sldId="262"/>
            <ac:picMk id="78" creationId="{532693CF-4561-A840-6E74-38A2E367C123}"/>
          </ac:picMkLst>
        </pc:picChg>
        <pc:picChg chg="mod">
          <ac:chgData name="Tanzschule Drehmoment" userId="cf3a967c4caabf2d" providerId="LiveId" clId="{0FC3D630-75B6-4E3F-8DE4-94BE61241E74}" dt="2024-03-01T16:25:32.020" v="961" actId="207"/>
          <ac:picMkLst>
            <pc:docMk/>
            <pc:sldMk cId="1113796274" sldId="262"/>
            <ac:picMk id="137" creationId="{3D5481BD-B9A2-6219-A9DE-BBCE45E3F1FB}"/>
          </ac:picMkLst>
        </pc:picChg>
      </pc:sldChg>
    </pc:docChg>
  </pc:docChgLst>
  <pc:docChgLst>
    <pc:chgData name="Sara Grüber" userId="db43ec8b93e457f1" providerId="LiveId" clId="{8C1C31F2-850E-2043-97CA-EEF615C33853}"/>
    <pc:docChg chg="undo custSel modSld">
      <pc:chgData name="Sara Grüber" userId="db43ec8b93e457f1" providerId="LiveId" clId="{8C1C31F2-850E-2043-97CA-EEF615C33853}" dt="2024-03-04T09:24:07.624" v="417" actId="207"/>
      <pc:docMkLst>
        <pc:docMk/>
      </pc:docMkLst>
      <pc:sldChg chg="modSp mod">
        <pc:chgData name="Sara Grüber" userId="db43ec8b93e457f1" providerId="LiveId" clId="{8C1C31F2-850E-2043-97CA-EEF615C33853}" dt="2024-03-02T10:12:12.675" v="160" actId="1037"/>
        <pc:sldMkLst>
          <pc:docMk/>
          <pc:sldMk cId="1234533745" sldId="256"/>
        </pc:sldMkLst>
        <pc:spChg chg="mod">
          <ac:chgData name="Sara Grüber" userId="db43ec8b93e457f1" providerId="LiveId" clId="{8C1C31F2-850E-2043-97CA-EEF615C33853}" dt="2024-03-02T10:07:52.943" v="100" actId="20577"/>
          <ac:spMkLst>
            <pc:docMk/>
            <pc:sldMk cId="1234533745" sldId="256"/>
            <ac:spMk id="112" creationId="{738C7D6B-3FD1-33E4-EC7D-B9B7681D6DAA}"/>
          </ac:spMkLst>
        </pc:spChg>
        <pc:grpChg chg="mod">
          <ac:chgData name="Sara Grüber" userId="db43ec8b93e457f1" providerId="LiveId" clId="{8C1C31F2-850E-2043-97CA-EEF615C33853}" dt="2024-03-02T10:12:12.675" v="160" actId="1037"/>
          <ac:grpSpMkLst>
            <pc:docMk/>
            <pc:sldMk cId="1234533745" sldId="256"/>
            <ac:grpSpMk id="77" creationId="{FF6143E2-860E-3E08-79DE-04D39E1B887E}"/>
          </ac:grpSpMkLst>
        </pc:grpChg>
        <pc:grpChg chg="mod">
          <ac:chgData name="Sara Grüber" userId="db43ec8b93e457f1" providerId="LiveId" clId="{8C1C31F2-850E-2043-97CA-EEF615C33853}" dt="2024-03-02T10:10:50.016" v="124" actId="1036"/>
          <ac:grpSpMkLst>
            <pc:docMk/>
            <pc:sldMk cId="1234533745" sldId="256"/>
            <ac:grpSpMk id="93" creationId="{CFE8FA47-62D0-2E0A-2505-86B585780908}"/>
          </ac:grpSpMkLst>
        </pc:grpChg>
      </pc:sldChg>
      <pc:sldChg chg="addSp delSp modSp mod">
        <pc:chgData name="Sara Grüber" userId="db43ec8b93e457f1" providerId="LiveId" clId="{8C1C31F2-850E-2043-97CA-EEF615C33853}" dt="2024-03-02T10:21:12.149" v="362" actId="1076"/>
        <pc:sldMkLst>
          <pc:docMk/>
          <pc:sldMk cId="3459584395" sldId="260"/>
        </pc:sldMkLst>
        <pc:spChg chg="add del">
          <ac:chgData name="Sara Grüber" userId="db43ec8b93e457f1" providerId="LiveId" clId="{8C1C31F2-850E-2043-97CA-EEF615C33853}" dt="2024-03-01T13:52:53.244" v="1" actId="478"/>
          <ac:spMkLst>
            <pc:docMk/>
            <pc:sldMk cId="3459584395" sldId="260"/>
            <ac:spMk id="3" creationId="{399455C9-40F8-68DD-FA46-DCA10BCA40A6}"/>
          </ac:spMkLst>
        </pc:spChg>
        <pc:spChg chg="mod">
          <ac:chgData name="Sara Grüber" userId="db43ec8b93e457f1" providerId="LiveId" clId="{8C1C31F2-850E-2043-97CA-EEF615C33853}" dt="2024-03-01T13:53:00.094" v="3" actId="20577"/>
          <ac:spMkLst>
            <pc:docMk/>
            <pc:sldMk cId="3459584395" sldId="260"/>
            <ac:spMk id="7" creationId="{318FCE56-3BCF-FD70-AE7D-65B603CE98E5}"/>
          </ac:spMkLst>
        </pc:spChg>
        <pc:spChg chg="mod">
          <ac:chgData name="Sara Grüber" userId="db43ec8b93e457f1" providerId="LiveId" clId="{8C1C31F2-850E-2043-97CA-EEF615C33853}" dt="2024-03-02T10:20:58.183" v="361" actId="1076"/>
          <ac:spMkLst>
            <pc:docMk/>
            <pc:sldMk cId="3459584395" sldId="260"/>
            <ac:spMk id="15" creationId="{8A31939B-D43A-0018-48AF-69B40610DA1C}"/>
          </ac:spMkLst>
        </pc:spChg>
        <pc:picChg chg="mod">
          <ac:chgData name="Sara Grüber" userId="db43ec8b93e457f1" providerId="LiveId" clId="{8C1C31F2-850E-2043-97CA-EEF615C33853}" dt="2024-03-02T10:21:12.149" v="362" actId="1076"/>
          <ac:picMkLst>
            <pc:docMk/>
            <pc:sldMk cId="3459584395" sldId="260"/>
            <ac:picMk id="1034" creationId="{F564344D-D1D4-F003-31E0-49BF72019004}"/>
          </ac:picMkLst>
        </pc:picChg>
        <pc:picChg chg="mod">
          <ac:chgData name="Sara Grüber" userId="db43ec8b93e457f1" providerId="LiveId" clId="{8C1C31F2-850E-2043-97CA-EEF615C33853}" dt="2024-03-02T09:55:34.949" v="30" actId="1076"/>
          <ac:picMkLst>
            <pc:docMk/>
            <pc:sldMk cId="3459584395" sldId="260"/>
            <ac:picMk id="1036" creationId="{A36AD984-5A50-BEF7-5485-CEC3DA32BC20}"/>
          </ac:picMkLst>
        </pc:picChg>
      </pc:sldChg>
      <pc:sldChg chg="addSp delSp modSp mod">
        <pc:chgData name="Sara Grüber" userId="db43ec8b93e457f1" providerId="LiveId" clId="{8C1C31F2-850E-2043-97CA-EEF615C33853}" dt="2024-03-04T09:23:38.692" v="416" actId="207"/>
        <pc:sldMkLst>
          <pc:docMk/>
          <pc:sldMk cId="497001262" sldId="261"/>
        </pc:sldMkLst>
        <pc:spChg chg="mod">
          <ac:chgData name="Sara Grüber" userId="db43ec8b93e457f1" providerId="LiveId" clId="{8C1C31F2-850E-2043-97CA-EEF615C33853}" dt="2024-03-02T09:57:43.401" v="64"/>
          <ac:spMkLst>
            <pc:docMk/>
            <pc:sldMk cId="497001262" sldId="261"/>
            <ac:spMk id="3" creationId="{23A54A91-32A5-F653-E2AC-8324494E3CBC}"/>
          </ac:spMkLst>
        </pc:spChg>
        <pc:spChg chg="mod">
          <ac:chgData name="Sara Grüber" userId="db43ec8b93e457f1" providerId="LiveId" clId="{8C1C31F2-850E-2043-97CA-EEF615C33853}" dt="2024-03-02T09:58:06.754" v="71" actId="20577"/>
          <ac:spMkLst>
            <pc:docMk/>
            <pc:sldMk cId="497001262" sldId="261"/>
            <ac:spMk id="45" creationId="{E155144F-68D5-823E-D8F7-E02B2D491FE9}"/>
          </ac:spMkLst>
        </pc:spChg>
        <pc:spChg chg="mod">
          <ac:chgData name="Sara Grüber" userId="db43ec8b93e457f1" providerId="LiveId" clId="{8C1C31F2-850E-2043-97CA-EEF615C33853}" dt="2024-03-02T10:09:48.735" v="111" actId="255"/>
          <ac:spMkLst>
            <pc:docMk/>
            <pc:sldMk cId="497001262" sldId="261"/>
            <ac:spMk id="49" creationId="{4D294F7F-C773-2B7C-5D19-BB9B66C1C98E}"/>
          </ac:spMkLst>
        </pc:spChg>
        <pc:spChg chg="mod">
          <ac:chgData name="Sara Grüber" userId="db43ec8b93e457f1" providerId="LiveId" clId="{8C1C31F2-850E-2043-97CA-EEF615C33853}" dt="2024-03-02T09:58:33.507" v="78" actId="20577"/>
          <ac:spMkLst>
            <pc:docMk/>
            <pc:sldMk cId="497001262" sldId="261"/>
            <ac:spMk id="50" creationId="{34D32E75-E1EB-4103-2AF6-C28099E2484D}"/>
          </ac:spMkLst>
        </pc:spChg>
        <pc:spChg chg="mod">
          <ac:chgData name="Sara Grüber" userId="db43ec8b93e457f1" providerId="LiveId" clId="{8C1C31F2-850E-2043-97CA-EEF615C33853}" dt="2024-03-02T09:59:11.258" v="93" actId="20577"/>
          <ac:spMkLst>
            <pc:docMk/>
            <pc:sldMk cId="497001262" sldId="261"/>
            <ac:spMk id="55" creationId="{8E7B29B2-110E-B11B-2254-E3223BDEAB44}"/>
          </ac:spMkLst>
        </pc:spChg>
        <pc:spChg chg="mod">
          <ac:chgData name="Sara Grüber" userId="db43ec8b93e457f1" providerId="LiveId" clId="{8C1C31F2-850E-2043-97CA-EEF615C33853}" dt="2024-03-04T09:21:19.447" v="408" actId="207"/>
          <ac:spMkLst>
            <pc:docMk/>
            <pc:sldMk cId="497001262" sldId="261"/>
            <ac:spMk id="63" creationId="{1A63D932-27E7-F0E5-031E-68B5533FECB9}"/>
          </ac:spMkLst>
        </pc:spChg>
        <pc:spChg chg="mod">
          <ac:chgData name="Sara Grüber" userId="db43ec8b93e457f1" providerId="LiveId" clId="{8C1C31F2-850E-2043-97CA-EEF615C33853}" dt="2024-03-04T09:23:38.692" v="416" actId="207"/>
          <ac:spMkLst>
            <pc:docMk/>
            <pc:sldMk cId="497001262" sldId="261"/>
            <ac:spMk id="66" creationId="{9A6347FD-46F8-BB42-87C0-CA6A03F08EAE}"/>
          </ac:spMkLst>
        </pc:spChg>
        <pc:spChg chg="mod">
          <ac:chgData name="Sara Grüber" userId="db43ec8b93e457f1" providerId="LiveId" clId="{8C1C31F2-850E-2043-97CA-EEF615C33853}" dt="2024-03-02T09:56:48.447" v="48" actId="20577"/>
          <ac:spMkLst>
            <pc:docMk/>
            <pc:sldMk cId="497001262" sldId="261"/>
            <ac:spMk id="71" creationId="{AA92B704-D13B-8D32-8263-97A7523F30CD}"/>
          </ac:spMkLst>
        </pc:spChg>
        <pc:spChg chg="mod">
          <ac:chgData name="Sara Grüber" userId="db43ec8b93e457f1" providerId="LiveId" clId="{8C1C31F2-850E-2043-97CA-EEF615C33853}" dt="2024-03-02T09:58:21.328" v="76"/>
          <ac:spMkLst>
            <pc:docMk/>
            <pc:sldMk cId="497001262" sldId="261"/>
            <ac:spMk id="74" creationId="{AB8F5F89-3325-5A94-4E84-A4CDDD7F41D6}"/>
          </ac:spMkLst>
        </pc:spChg>
        <pc:spChg chg="add mod">
          <ac:chgData name="Sara Grüber" userId="db43ec8b93e457f1" providerId="LiveId" clId="{8C1C31F2-850E-2043-97CA-EEF615C33853}" dt="2024-03-02T10:09:26.565" v="109" actId="1076"/>
          <ac:spMkLst>
            <pc:docMk/>
            <pc:sldMk cId="497001262" sldId="261"/>
            <ac:spMk id="77" creationId="{4C2D69C0-BB23-6101-1161-1D89E36F1461}"/>
          </ac:spMkLst>
        </pc:spChg>
        <pc:spChg chg="add mod">
          <ac:chgData name="Sara Grüber" userId="db43ec8b93e457f1" providerId="LiveId" clId="{8C1C31F2-850E-2043-97CA-EEF615C33853}" dt="2024-03-02T10:19:40.009" v="355" actId="1036"/>
          <ac:spMkLst>
            <pc:docMk/>
            <pc:sldMk cId="497001262" sldId="261"/>
            <ac:spMk id="84" creationId="{70D37747-91B9-A6AE-1BCF-3743C313F430}"/>
          </ac:spMkLst>
        </pc:spChg>
        <pc:grpChg chg="add mod">
          <ac:chgData name="Sara Grüber" userId="db43ec8b93e457f1" providerId="LiveId" clId="{8C1C31F2-850E-2043-97CA-EEF615C33853}" dt="2024-03-02T09:58:38.432" v="79" actId="1076"/>
          <ac:grpSpMkLst>
            <pc:docMk/>
            <pc:sldMk cId="497001262" sldId="261"/>
            <ac:grpSpMk id="2" creationId="{613821BD-6BA4-140D-39E5-C1BC1D8360DC}"/>
          </ac:grpSpMkLst>
        </pc:grpChg>
        <pc:grpChg chg="add mod">
          <ac:chgData name="Sara Grüber" userId="db43ec8b93e457f1" providerId="LiveId" clId="{8C1C31F2-850E-2043-97CA-EEF615C33853}" dt="2024-03-02T09:58:49.149" v="83" actId="1035"/>
          <ac:grpSpMkLst>
            <pc:docMk/>
            <pc:sldMk cId="497001262" sldId="261"/>
            <ac:grpSpMk id="73" creationId="{79F2AF8C-AA58-92B6-9E93-98890B21C0E0}"/>
          </ac:grpSpMkLst>
        </pc:grpChg>
        <pc:picChg chg="mod">
          <ac:chgData name="Sara Grüber" userId="db43ec8b93e457f1" providerId="LiveId" clId="{8C1C31F2-850E-2043-97CA-EEF615C33853}" dt="2024-03-02T09:57:43.401" v="64"/>
          <ac:picMkLst>
            <pc:docMk/>
            <pc:sldMk cId="497001262" sldId="261"/>
            <ac:picMk id="6" creationId="{91ED9ECC-7967-C139-F775-5B9A24759D52}"/>
          </ac:picMkLst>
        </pc:picChg>
        <pc:picChg chg="del">
          <ac:chgData name="Sara Grüber" userId="db43ec8b93e457f1" providerId="LiveId" clId="{8C1C31F2-850E-2043-97CA-EEF615C33853}" dt="2024-03-02T10:22:30.541" v="366" actId="478"/>
          <ac:picMkLst>
            <pc:docMk/>
            <pc:sldMk cId="497001262" sldId="261"/>
            <ac:picMk id="75" creationId="{4F2D771F-08EA-F70D-6573-062557B688A5}"/>
          </ac:picMkLst>
        </pc:picChg>
        <pc:picChg chg="mod">
          <ac:chgData name="Sara Grüber" userId="db43ec8b93e457f1" providerId="LiveId" clId="{8C1C31F2-850E-2043-97CA-EEF615C33853}" dt="2024-03-02T09:58:21.328" v="76"/>
          <ac:picMkLst>
            <pc:docMk/>
            <pc:sldMk cId="497001262" sldId="261"/>
            <ac:picMk id="76" creationId="{DE0573B8-DE03-9150-B771-771354803CD9}"/>
          </ac:picMkLst>
        </pc:picChg>
        <pc:picChg chg="add mod">
          <ac:chgData name="Sara Grüber" userId="db43ec8b93e457f1" providerId="LiveId" clId="{8C1C31F2-850E-2043-97CA-EEF615C33853}" dt="2024-03-02T10:22:28.632" v="365" actId="167"/>
          <ac:picMkLst>
            <pc:docMk/>
            <pc:sldMk cId="497001262" sldId="261"/>
            <ac:picMk id="85" creationId="{F077141A-93F0-0DB4-6DDE-86241AD44B34}"/>
          </ac:picMkLst>
        </pc:picChg>
      </pc:sldChg>
      <pc:sldChg chg="addSp delSp modSp mod">
        <pc:chgData name="Sara Grüber" userId="db43ec8b93e457f1" providerId="LiveId" clId="{8C1C31F2-850E-2043-97CA-EEF615C33853}" dt="2024-03-04T09:24:07.624" v="417" actId="207"/>
        <pc:sldMkLst>
          <pc:docMk/>
          <pc:sldMk cId="1113796274" sldId="262"/>
        </pc:sldMkLst>
        <pc:spChg chg="mod">
          <ac:chgData name="Sara Grüber" userId="db43ec8b93e457f1" providerId="LiveId" clId="{8C1C31F2-850E-2043-97CA-EEF615C33853}" dt="2024-03-04T09:24:07.624" v="417" actId="207"/>
          <ac:spMkLst>
            <pc:docMk/>
            <pc:sldMk cId="1113796274" sldId="262"/>
            <ac:spMk id="8" creationId="{05D1F370-5641-FD22-453A-DC12114D0505}"/>
          </ac:spMkLst>
        </pc:spChg>
        <pc:spChg chg="mod">
          <ac:chgData name="Sara Grüber" userId="db43ec8b93e457f1" providerId="LiveId" clId="{8C1C31F2-850E-2043-97CA-EEF615C33853}" dt="2024-03-04T09:24:07.624" v="417" actId="207"/>
          <ac:spMkLst>
            <pc:docMk/>
            <pc:sldMk cId="1113796274" sldId="262"/>
            <ac:spMk id="9" creationId="{B9877E27-3649-E305-E041-34C76B229955}"/>
          </ac:spMkLst>
        </pc:spChg>
        <pc:spChg chg="mod">
          <ac:chgData name="Sara Grüber" userId="db43ec8b93e457f1" providerId="LiveId" clId="{8C1C31F2-850E-2043-97CA-EEF615C33853}" dt="2024-03-04T09:22:09.723" v="411" actId="207"/>
          <ac:spMkLst>
            <pc:docMk/>
            <pc:sldMk cId="1113796274" sldId="262"/>
            <ac:spMk id="11" creationId="{63F29A4D-7798-C70D-1C4E-09B4DC8D6537}"/>
          </ac:spMkLst>
        </pc:spChg>
        <pc:spChg chg="mod">
          <ac:chgData name="Sara Grüber" userId="db43ec8b93e457f1" providerId="LiveId" clId="{8C1C31F2-850E-2043-97CA-EEF615C33853}" dt="2024-03-02T10:16:34.847" v="311" actId="20577"/>
          <ac:spMkLst>
            <pc:docMk/>
            <pc:sldMk cId="1113796274" sldId="262"/>
            <ac:spMk id="15" creationId="{EC92FFB8-AA39-AD7B-7C69-AB29B1AE92A7}"/>
          </ac:spMkLst>
        </pc:spChg>
        <pc:spChg chg="mod">
          <ac:chgData name="Sara Grüber" userId="db43ec8b93e457f1" providerId="LiveId" clId="{8C1C31F2-850E-2043-97CA-EEF615C33853}" dt="2024-03-04T09:22:09.723" v="411" actId="207"/>
          <ac:spMkLst>
            <pc:docMk/>
            <pc:sldMk cId="1113796274" sldId="262"/>
            <ac:spMk id="21" creationId="{02E494B5-9C7A-AD46-A44C-E8493485836E}"/>
          </ac:spMkLst>
        </pc:spChg>
        <pc:spChg chg="mod">
          <ac:chgData name="Sara Grüber" userId="db43ec8b93e457f1" providerId="LiveId" clId="{8C1C31F2-850E-2043-97CA-EEF615C33853}" dt="2024-03-04T09:22:09.723" v="411" actId="207"/>
          <ac:spMkLst>
            <pc:docMk/>
            <pc:sldMk cId="1113796274" sldId="262"/>
            <ac:spMk id="23" creationId="{C1EA2E87-4B0A-F351-7C4F-6FD9642499F9}"/>
          </ac:spMkLst>
        </pc:spChg>
        <pc:spChg chg="mod">
          <ac:chgData name="Sara Grüber" userId="db43ec8b93e457f1" providerId="LiveId" clId="{8C1C31F2-850E-2043-97CA-EEF615C33853}" dt="2024-03-04T09:22:09.723" v="411" actId="207"/>
          <ac:spMkLst>
            <pc:docMk/>
            <pc:sldMk cId="1113796274" sldId="262"/>
            <ac:spMk id="24" creationId="{E9B58E95-CDAB-9F21-150F-729E849EC393}"/>
          </ac:spMkLst>
        </pc:spChg>
        <pc:spChg chg="mod">
          <ac:chgData name="Sara Grüber" userId="db43ec8b93e457f1" providerId="LiveId" clId="{8C1C31F2-850E-2043-97CA-EEF615C33853}" dt="2024-03-04T09:22:09.723" v="411" actId="207"/>
          <ac:spMkLst>
            <pc:docMk/>
            <pc:sldMk cId="1113796274" sldId="262"/>
            <ac:spMk id="25" creationId="{F6C7EC09-8FC2-DDED-9111-993B730A4AA1}"/>
          </ac:spMkLst>
        </pc:spChg>
        <pc:spChg chg="mod">
          <ac:chgData name="Sara Grüber" userId="db43ec8b93e457f1" providerId="LiveId" clId="{8C1C31F2-850E-2043-97CA-EEF615C33853}" dt="2024-03-04T09:22:09.723" v="411" actId="207"/>
          <ac:spMkLst>
            <pc:docMk/>
            <pc:sldMk cId="1113796274" sldId="262"/>
            <ac:spMk id="26" creationId="{15EF8930-9791-C682-5D3B-AAC95BAED2CD}"/>
          </ac:spMkLst>
        </pc:spChg>
        <pc:spChg chg="mod">
          <ac:chgData name="Sara Grüber" userId="db43ec8b93e457f1" providerId="LiveId" clId="{8C1C31F2-850E-2043-97CA-EEF615C33853}" dt="2024-03-04T09:22:09.723" v="411" actId="207"/>
          <ac:spMkLst>
            <pc:docMk/>
            <pc:sldMk cId="1113796274" sldId="262"/>
            <ac:spMk id="27" creationId="{30DC2267-113B-7B76-ED46-238A09DDE676}"/>
          </ac:spMkLst>
        </pc:spChg>
        <pc:spChg chg="mod">
          <ac:chgData name="Sara Grüber" userId="db43ec8b93e457f1" providerId="LiveId" clId="{8C1C31F2-850E-2043-97CA-EEF615C33853}" dt="2024-03-04T09:22:09.723" v="411" actId="207"/>
          <ac:spMkLst>
            <pc:docMk/>
            <pc:sldMk cId="1113796274" sldId="262"/>
            <ac:spMk id="28" creationId="{413F9E38-1701-6BC0-E962-EAA9BC16DBD4}"/>
          </ac:spMkLst>
        </pc:spChg>
        <pc:spChg chg="mod">
          <ac:chgData name="Sara Grüber" userId="db43ec8b93e457f1" providerId="LiveId" clId="{8C1C31F2-850E-2043-97CA-EEF615C33853}" dt="2024-03-04T09:22:09.723" v="411" actId="207"/>
          <ac:spMkLst>
            <pc:docMk/>
            <pc:sldMk cId="1113796274" sldId="262"/>
            <ac:spMk id="29" creationId="{22B44020-E299-474F-3778-954B025E692A}"/>
          </ac:spMkLst>
        </pc:spChg>
        <pc:spChg chg="mod">
          <ac:chgData name="Sara Grüber" userId="db43ec8b93e457f1" providerId="LiveId" clId="{8C1C31F2-850E-2043-97CA-EEF615C33853}" dt="2024-03-04T09:22:09.723" v="411" actId="207"/>
          <ac:spMkLst>
            <pc:docMk/>
            <pc:sldMk cId="1113796274" sldId="262"/>
            <ac:spMk id="30" creationId="{EB3EB5CD-F9E8-5C6B-F4B6-0859D8CC39A4}"/>
          </ac:spMkLst>
        </pc:spChg>
        <pc:spChg chg="mod">
          <ac:chgData name="Sara Grüber" userId="db43ec8b93e457f1" providerId="LiveId" clId="{8C1C31F2-850E-2043-97CA-EEF615C33853}" dt="2024-03-04T09:21:52.606" v="410" actId="207"/>
          <ac:spMkLst>
            <pc:docMk/>
            <pc:sldMk cId="1113796274" sldId="262"/>
            <ac:spMk id="31" creationId="{13D49F4A-C2B0-0F09-78AB-5C32B1730E68}"/>
          </ac:spMkLst>
        </pc:spChg>
        <pc:spChg chg="mod">
          <ac:chgData name="Sara Grüber" userId="db43ec8b93e457f1" providerId="LiveId" clId="{8C1C31F2-850E-2043-97CA-EEF615C33853}" dt="2024-03-04T09:21:52.606" v="410" actId="207"/>
          <ac:spMkLst>
            <pc:docMk/>
            <pc:sldMk cId="1113796274" sldId="262"/>
            <ac:spMk id="32" creationId="{9DA82A04-B35B-E1DA-CF46-38F535B5DD7A}"/>
          </ac:spMkLst>
        </pc:spChg>
        <pc:spChg chg="mod">
          <ac:chgData name="Sara Grüber" userId="db43ec8b93e457f1" providerId="LiveId" clId="{8C1C31F2-850E-2043-97CA-EEF615C33853}" dt="2024-03-04T09:24:07.624" v="417" actId="207"/>
          <ac:spMkLst>
            <pc:docMk/>
            <pc:sldMk cId="1113796274" sldId="262"/>
            <ac:spMk id="33" creationId="{DF3008FD-5F5D-96CA-9A35-D512AD734279}"/>
          </ac:spMkLst>
        </pc:spChg>
        <pc:spChg chg="mod">
          <ac:chgData name="Sara Grüber" userId="db43ec8b93e457f1" providerId="LiveId" clId="{8C1C31F2-850E-2043-97CA-EEF615C33853}" dt="2024-03-04T09:22:09.723" v="411" actId="207"/>
          <ac:spMkLst>
            <pc:docMk/>
            <pc:sldMk cId="1113796274" sldId="262"/>
            <ac:spMk id="34" creationId="{710FC283-DEC9-1ED1-EC82-5D3DC33C3332}"/>
          </ac:spMkLst>
        </pc:spChg>
        <pc:spChg chg="mod">
          <ac:chgData name="Sara Grüber" userId="db43ec8b93e457f1" providerId="LiveId" clId="{8C1C31F2-850E-2043-97CA-EEF615C33853}" dt="2024-03-04T09:22:09.723" v="411" actId="207"/>
          <ac:spMkLst>
            <pc:docMk/>
            <pc:sldMk cId="1113796274" sldId="262"/>
            <ac:spMk id="35" creationId="{1E627C31-DE90-F53D-2590-6B59E1AA1719}"/>
          </ac:spMkLst>
        </pc:spChg>
        <pc:spChg chg="mod">
          <ac:chgData name="Sara Grüber" userId="db43ec8b93e457f1" providerId="LiveId" clId="{8C1C31F2-850E-2043-97CA-EEF615C33853}" dt="2024-03-04T09:24:07.624" v="417" actId="207"/>
          <ac:spMkLst>
            <pc:docMk/>
            <pc:sldMk cId="1113796274" sldId="262"/>
            <ac:spMk id="36" creationId="{403423E3-0E5B-31E1-41FD-0039A477EE30}"/>
          </ac:spMkLst>
        </pc:spChg>
        <pc:spChg chg="mod">
          <ac:chgData name="Sara Grüber" userId="db43ec8b93e457f1" providerId="LiveId" clId="{8C1C31F2-850E-2043-97CA-EEF615C33853}" dt="2024-03-04T09:22:09.723" v="411" actId="207"/>
          <ac:spMkLst>
            <pc:docMk/>
            <pc:sldMk cId="1113796274" sldId="262"/>
            <ac:spMk id="37" creationId="{A0FAA502-9C30-5558-BAEA-BF6B00A067E0}"/>
          </ac:spMkLst>
        </pc:spChg>
        <pc:spChg chg="mod">
          <ac:chgData name="Sara Grüber" userId="db43ec8b93e457f1" providerId="LiveId" clId="{8C1C31F2-850E-2043-97CA-EEF615C33853}" dt="2024-03-02T10:15:53.997" v="285" actId="20577"/>
          <ac:spMkLst>
            <pc:docMk/>
            <pc:sldMk cId="1113796274" sldId="262"/>
            <ac:spMk id="38" creationId="{D4D1DA73-0C98-30E6-0385-B36DE4ACCB36}"/>
          </ac:spMkLst>
        </pc:spChg>
        <pc:spChg chg="mod">
          <ac:chgData name="Sara Grüber" userId="db43ec8b93e457f1" providerId="LiveId" clId="{8C1C31F2-850E-2043-97CA-EEF615C33853}" dt="2024-03-04T09:21:52.606" v="410" actId="207"/>
          <ac:spMkLst>
            <pc:docMk/>
            <pc:sldMk cId="1113796274" sldId="262"/>
            <ac:spMk id="39" creationId="{E588DAC0-15B0-D7BF-A838-2613EF73EE11}"/>
          </ac:spMkLst>
        </pc:spChg>
        <pc:spChg chg="mod">
          <ac:chgData name="Sara Grüber" userId="db43ec8b93e457f1" providerId="LiveId" clId="{8C1C31F2-850E-2043-97CA-EEF615C33853}" dt="2024-03-04T09:21:52.606" v="410" actId="207"/>
          <ac:spMkLst>
            <pc:docMk/>
            <pc:sldMk cId="1113796274" sldId="262"/>
            <ac:spMk id="40" creationId="{2F6F6536-7D3B-3E67-F800-B8C1CF967862}"/>
          </ac:spMkLst>
        </pc:spChg>
        <pc:spChg chg="mod">
          <ac:chgData name="Sara Grüber" userId="db43ec8b93e457f1" providerId="LiveId" clId="{8C1C31F2-850E-2043-97CA-EEF615C33853}" dt="2024-03-04T09:24:07.624" v="417" actId="207"/>
          <ac:spMkLst>
            <pc:docMk/>
            <pc:sldMk cId="1113796274" sldId="262"/>
            <ac:spMk id="41" creationId="{7D15848C-99CC-A567-E159-9DFA7ED2F639}"/>
          </ac:spMkLst>
        </pc:spChg>
        <pc:spChg chg="mod">
          <ac:chgData name="Sara Grüber" userId="db43ec8b93e457f1" providerId="LiveId" clId="{8C1C31F2-850E-2043-97CA-EEF615C33853}" dt="2024-03-04T09:21:52.606" v="410" actId="207"/>
          <ac:spMkLst>
            <pc:docMk/>
            <pc:sldMk cId="1113796274" sldId="262"/>
            <ac:spMk id="43" creationId="{2367EEBC-2A9C-70CA-B906-5569202C5684}"/>
          </ac:spMkLst>
        </pc:spChg>
        <pc:spChg chg="mod">
          <ac:chgData name="Sara Grüber" userId="db43ec8b93e457f1" providerId="LiveId" clId="{8C1C31F2-850E-2043-97CA-EEF615C33853}" dt="2024-03-04T09:21:52.606" v="410" actId="207"/>
          <ac:spMkLst>
            <pc:docMk/>
            <pc:sldMk cId="1113796274" sldId="262"/>
            <ac:spMk id="44" creationId="{1DC4F36D-13A3-E2BE-1056-D4A274EDC2B9}"/>
          </ac:spMkLst>
        </pc:spChg>
        <pc:spChg chg="mod">
          <ac:chgData name="Sara Grüber" userId="db43ec8b93e457f1" providerId="LiveId" clId="{8C1C31F2-850E-2043-97CA-EEF615C33853}" dt="2024-03-04T09:21:52.606" v="410" actId="207"/>
          <ac:spMkLst>
            <pc:docMk/>
            <pc:sldMk cId="1113796274" sldId="262"/>
            <ac:spMk id="45" creationId="{52587F46-EF95-8617-707E-A09E2837D2E2}"/>
          </ac:spMkLst>
        </pc:spChg>
        <pc:spChg chg="mod">
          <ac:chgData name="Sara Grüber" userId="db43ec8b93e457f1" providerId="LiveId" clId="{8C1C31F2-850E-2043-97CA-EEF615C33853}" dt="2024-03-04T09:24:07.624" v="417" actId="207"/>
          <ac:spMkLst>
            <pc:docMk/>
            <pc:sldMk cId="1113796274" sldId="262"/>
            <ac:spMk id="46" creationId="{B46D2BC6-42A6-14F9-52C6-C6E1FA590D0E}"/>
          </ac:spMkLst>
        </pc:spChg>
        <pc:spChg chg="mod">
          <ac:chgData name="Sara Grüber" userId="db43ec8b93e457f1" providerId="LiveId" clId="{8C1C31F2-850E-2043-97CA-EEF615C33853}" dt="2024-03-04T09:21:52.606" v="410" actId="207"/>
          <ac:spMkLst>
            <pc:docMk/>
            <pc:sldMk cId="1113796274" sldId="262"/>
            <ac:spMk id="48" creationId="{1C9E38A2-E24A-7F76-0CC8-BF403F4E2B72}"/>
          </ac:spMkLst>
        </pc:spChg>
        <pc:spChg chg="mod">
          <ac:chgData name="Sara Grüber" userId="db43ec8b93e457f1" providerId="LiveId" clId="{8C1C31F2-850E-2043-97CA-EEF615C33853}" dt="2024-03-04T09:21:52.606" v="410" actId="207"/>
          <ac:spMkLst>
            <pc:docMk/>
            <pc:sldMk cId="1113796274" sldId="262"/>
            <ac:spMk id="49" creationId="{63299A73-F5F5-12A0-81A9-7BADA101CA6A}"/>
          </ac:spMkLst>
        </pc:spChg>
        <pc:spChg chg="mod">
          <ac:chgData name="Sara Grüber" userId="db43ec8b93e457f1" providerId="LiveId" clId="{8C1C31F2-850E-2043-97CA-EEF615C33853}" dt="2024-03-04T09:21:52.606" v="410" actId="207"/>
          <ac:spMkLst>
            <pc:docMk/>
            <pc:sldMk cId="1113796274" sldId="262"/>
            <ac:spMk id="50" creationId="{AE29D446-E9A3-914A-374F-9C48D60D7E64}"/>
          </ac:spMkLst>
        </pc:spChg>
        <pc:spChg chg="mod">
          <ac:chgData name="Sara Grüber" userId="db43ec8b93e457f1" providerId="LiveId" clId="{8C1C31F2-850E-2043-97CA-EEF615C33853}" dt="2024-03-04T09:24:07.624" v="417" actId="207"/>
          <ac:spMkLst>
            <pc:docMk/>
            <pc:sldMk cId="1113796274" sldId="262"/>
            <ac:spMk id="51" creationId="{201065A1-60B2-D4AE-306E-37AECA1051CF}"/>
          </ac:spMkLst>
        </pc:spChg>
        <pc:spChg chg="mod">
          <ac:chgData name="Sara Grüber" userId="db43ec8b93e457f1" providerId="LiveId" clId="{8C1C31F2-850E-2043-97CA-EEF615C33853}" dt="2024-03-04T09:22:25.130" v="413" actId="207"/>
          <ac:spMkLst>
            <pc:docMk/>
            <pc:sldMk cId="1113796274" sldId="262"/>
            <ac:spMk id="52" creationId="{DC1B7147-3102-E816-40D9-C79442893D10}"/>
          </ac:spMkLst>
        </pc:spChg>
        <pc:spChg chg="mod">
          <ac:chgData name="Sara Grüber" userId="db43ec8b93e457f1" providerId="LiveId" clId="{8C1C31F2-850E-2043-97CA-EEF615C33853}" dt="2024-03-04T09:21:52.606" v="410" actId="207"/>
          <ac:spMkLst>
            <pc:docMk/>
            <pc:sldMk cId="1113796274" sldId="262"/>
            <ac:spMk id="53" creationId="{9571A949-5703-B602-1F42-22CA46265EF2}"/>
          </ac:spMkLst>
        </pc:spChg>
        <pc:spChg chg="mod">
          <ac:chgData name="Sara Grüber" userId="db43ec8b93e457f1" providerId="LiveId" clId="{8C1C31F2-850E-2043-97CA-EEF615C33853}" dt="2024-03-04T09:21:52.606" v="410" actId="207"/>
          <ac:spMkLst>
            <pc:docMk/>
            <pc:sldMk cId="1113796274" sldId="262"/>
            <ac:spMk id="54" creationId="{8098D6E6-E496-6B73-81AB-D0A23E898BE5}"/>
          </ac:spMkLst>
        </pc:spChg>
        <pc:spChg chg="mod">
          <ac:chgData name="Sara Grüber" userId="db43ec8b93e457f1" providerId="LiveId" clId="{8C1C31F2-850E-2043-97CA-EEF615C33853}" dt="2024-03-04T09:21:52.606" v="410" actId="207"/>
          <ac:spMkLst>
            <pc:docMk/>
            <pc:sldMk cId="1113796274" sldId="262"/>
            <ac:spMk id="55" creationId="{3215580C-B36E-3A9E-9DBE-6A11BC8438A7}"/>
          </ac:spMkLst>
        </pc:spChg>
        <pc:spChg chg="mod">
          <ac:chgData name="Sara Grüber" userId="db43ec8b93e457f1" providerId="LiveId" clId="{8C1C31F2-850E-2043-97CA-EEF615C33853}" dt="2024-03-04T09:24:07.624" v="417" actId="207"/>
          <ac:spMkLst>
            <pc:docMk/>
            <pc:sldMk cId="1113796274" sldId="262"/>
            <ac:spMk id="56" creationId="{500A2210-711B-F806-083B-E66960D5E695}"/>
          </ac:spMkLst>
        </pc:spChg>
        <pc:spChg chg="mod">
          <ac:chgData name="Sara Grüber" userId="db43ec8b93e457f1" providerId="LiveId" clId="{8C1C31F2-850E-2043-97CA-EEF615C33853}" dt="2024-03-04T09:22:27.396" v="414" actId="207"/>
          <ac:spMkLst>
            <pc:docMk/>
            <pc:sldMk cId="1113796274" sldId="262"/>
            <ac:spMk id="57" creationId="{37F0F8BD-AC81-DF2A-6F18-6D4F73C51DC4}"/>
          </ac:spMkLst>
        </pc:spChg>
        <pc:spChg chg="mod">
          <ac:chgData name="Sara Grüber" userId="db43ec8b93e457f1" providerId="LiveId" clId="{8C1C31F2-850E-2043-97CA-EEF615C33853}" dt="2024-03-04T09:21:52.606" v="410" actId="207"/>
          <ac:spMkLst>
            <pc:docMk/>
            <pc:sldMk cId="1113796274" sldId="262"/>
            <ac:spMk id="59" creationId="{9858CF0D-6C10-3D11-4E4C-E2C7530B77DC}"/>
          </ac:spMkLst>
        </pc:spChg>
        <pc:spChg chg="mod">
          <ac:chgData name="Sara Grüber" userId="db43ec8b93e457f1" providerId="LiveId" clId="{8C1C31F2-850E-2043-97CA-EEF615C33853}" dt="2024-03-04T09:21:52.606" v="410" actId="207"/>
          <ac:spMkLst>
            <pc:docMk/>
            <pc:sldMk cId="1113796274" sldId="262"/>
            <ac:spMk id="60" creationId="{66F68F7E-82EF-276F-31D6-D08DE031AFCD}"/>
          </ac:spMkLst>
        </pc:spChg>
        <pc:spChg chg="mod">
          <ac:chgData name="Sara Grüber" userId="db43ec8b93e457f1" providerId="LiveId" clId="{8C1C31F2-850E-2043-97CA-EEF615C33853}" dt="2024-03-04T09:24:07.624" v="417" actId="207"/>
          <ac:spMkLst>
            <pc:docMk/>
            <pc:sldMk cId="1113796274" sldId="262"/>
            <ac:spMk id="61" creationId="{6EFCF06F-DF5F-7F09-D750-AC98B2B92CC7}"/>
          </ac:spMkLst>
        </pc:spChg>
        <pc:spChg chg="mod">
          <ac:chgData name="Sara Grüber" userId="db43ec8b93e457f1" providerId="LiveId" clId="{8C1C31F2-850E-2043-97CA-EEF615C33853}" dt="2024-03-04T09:22:09.723" v="411" actId="207"/>
          <ac:spMkLst>
            <pc:docMk/>
            <pc:sldMk cId="1113796274" sldId="262"/>
            <ac:spMk id="62" creationId="{511F4954-CB2B-E8F7-EE87-379C59AC2C43}"/>
          </ac:spMkLst>
        </pc:spChg>
        <pc:spChg chg="mod">
          <ac:chgData name="Sara Grüber" userId="db43ec8b93e457f1" providerId="LiveId" clId="{8C1C31F2-850E-2043-97CA-EEF615C33853}" dt="2024-03-04T09:21:52.606" v="410" actId="207"/>
          <ac:spMkLst>
            <pc:docMk/>
            <pc:sldMk cId="1113796274" sldId="262"/>
            <ac:spMk id="63" creationId="{1515538D-8833-F486-1A1C-665819279A1E}"/>
          </ac:spMkLst>
        </pc:spChg>
        <pc:spChg chg="mod">
          <ac:chgData name="Sara Grüber" userId="db43ec8b93e457f1" providerId="LiveId" clId="{8C1C31F2-850E-2043-97CA-EEF615C33853}" dt="2024-03-04T09:21:52.606" v="410" actId="207"/>
          <ac:spMkLst>
            <pc:docMk/>
            <pc:sldMk cId="1113796274" sldId="262"/>
            <ac:spMk id="64" creationId="{3BA85124-D7AF-63DB-D490-2DFF3B9F2DB0}"/>
          </ac:spMkLst>
        </pc:spChg>
        <pc:spChg chg="mod">
          <ac:chgData name="Sara Grüber" userId="db43ec8b93e457f1" providerId="LiveId" clId="{8C1C31F2-850E-2043-97CA-EEF615C33853}" dt="2024-03-04T09:21:52.606" v="410" actId="207"/>
          <ac:spMkLst>
            <pc:docMk/>
            <pc:sldMk cId="1113796274" sldId="262"/>
            <ac:spMk id="65" creationId="{10FEB1EA-E4BC-7015-2C91-CA9CB97D4E0B}"/>
          </ac:spMkLst>
        </pc:spChg>
        <pc:spChg chg="mod">
          <ac:chgData name="Sara Grüber" userId="db43ec8b93e457f1" providerId="LiveId" clId="{8C1C31F2-850E-2043-97CA-EEF615C33853}" dt="2024-03-04T09:24:07.624" v="417" actId="207"/>
          <ac:spMkLst>
            <pc:docMk/>
            <pc:sldMk cId="1113796274" sldId="262"/>
            <ac:spMk id="66" creationId="{CAF67621-A361-2D6F-27F3-B2C35D99E2D1}"/>
          </ac:spMkLst>
        </pc:spChg>
        <pc:spChg chg="mod">
          <ac:chgData name="Sara Grüber" userId="db43ec8b93e457f1" providerId="LiveId" clId="{8C1C31F2-850E-2043-97CA-EEF615C33853}" dt="2024-03-04T09:24:07.624" v="417" actId="207"/>
          <ac:spMkLst>
            <pc:docMk/>
            <pc:sldMk cId="1113796274" sldId="262"/>
            <ac:spMk id="67" creationId="{EDD2198A-795F-A330-50E4-0A4C6A784C1C}"/>
          </ac:spMkLst>
        </pc:spChg>
        <pc:spChg chg="mod">
          <ac:chgData name="Sara Grüber" userId="db43ec8b93e457f1" providerId="LiveId" clId="{8C1C31F2-850E-2043-97CA-EEF615C33853}" dt="2024-03-04T09:24:07.624" v="417" actId="207"/>
          <ac:spMkLst>
            <pc:docMk/>
            <pc:sldMk cId="1113796274" sldId="262"/>
            <ac:spMk id="68" creationId="{18700BF7-37DB-4CA4-6A69-B5FB9EB99F47}"/>
          </ac:spMkLst>
        </pc:spChg>
        <pc:spChg chg="mod">
          <ac:chgData name="Sara Grüber" userId="db43ec8b93e457f1" providerId="LiveId" clId="{8C1C31F2-850E-2043-97CA-EEF615C33853}" dt="2024-03-04T09:24:07.624" v="417" actId="207"/>
          <ac:spMkLst>
            <pc:docMk/>
            <pc:sldMk cId="1113796274" sldId="262"/>
            <ac:spMk id="69" creationId="{DB1458D7-C061-D2A0-913D-5131F54697B2}"/>
          </ac:spMkLst>
        </pc:spChg>
        <pc:spChg chg="mod">
          <ac:chgData name="Sara Grüber" userId="db43ec8b93e457f1" providerId="LiveId" clId="{8C1C31F2-850E-2043-97CA-EEF615C33853}" dt="2024-03-04T09:24:07.624" v="417" actId="207"/>
          <ac:spMkLst>
            <pc:docMk/>
            <pc:sldMk cId="1113796274" sldId="262"/>
            <ac:spMk id="70" creationId="{F00F493A-55EE-4EAF-721F-B0B4C9ECC45D}"/>
          </ac:spMkLst>
        </pc:spChg>
        <pc:spChg chg="mod">
          <ac:chgData name="Sara Grüber" userId="db43ec8b93e457f1" providerId="LiveId" clId="{8C1C31F2-850E-2043-97CA-EEF615C33853}" dt="2024-03-02T09:57:08.872" v="63" actId="20577"/>
          <ac:spMkLst>
            <pc:docMk/>
            <pc:sldMk cId="1113796274" sldId="262"/>
            <ac:spMk id="71" creationId="{7927C010-6C10-2369-0725-2A5275626BAC}"/>
          </ac:spMkLst>
        </pc:spChg>
        <pc:spChg chg="mod">
          <ac:chgData name="Sara Grüber" userId="db43ec8b93e457f1" providerId="LiveId" clId="{8C1C31F2-850E-2043-97CA-EEF615C33853}" dt="2024-03-04T09:18:08.563" v="396" actId="113"/>
          <ac:spMkLst>
            <pc:docMk/>
            <pc:sldMk cId="1113796274" sldId="262"/>
            <ac:spMk id="72" creationId="{C74F03A6-AF0F-3FF6-3AF9-87A2E368A50B}"/>
          </ac:spMkLst>
        </pc:spChg>
        <pc:spChg chg="mod">
          <ac:chgData name="Sara Grüber" userId="db43ec8b93e457f1" providerId="LiveId" clId="{8C1C31F2-850E-2043-97CA-EEF615C33853}" dt="2024-03-02T10:10:24.579" v="118"/>
          <ac:spMkLst>
            <pc:docMk/>
            <pc:sldMk cId="1113796274" sldId="262"/>
            <ac:spMk id="74" creationId="{0EDAC90A-FE4F-F403-1E0C-01E08505555B}"/>
          </ac:spMkLst>
        </pc:spChg>
        <pc:spChg chg="mod">
          <ac:chgData name="Sara Grüber" userId="db43ec8b93e457f1" providerId="LiveId" clId="{8C1C31F2-850E-2043-97CA-EEF615C33853}" dt="2024-03-02T10:10:24.579" v="118"/>
          <ac:spMkLst>
            <pc:docMk/>
            <pc:sldMk cId="1113796274" sldId="262"/>
            <ac:spMk id="75" creationId="{C4DBE060-35B5-C46B-2BE0-ACF23023DDE6}"/>
          </ac:spMkLst>
        </pc:spChg>
        <pc:spChg chg="mod">
          <ac:chgData name="Sara Grüber" userId="db43ec8b93e457f1" providerId="LiveId" clId="{8C1C31F2-850E-2043-97CA-EEF615C33853}" dt="2024-03-02T10:11:34.968" v="129"/>
          <ac:spMkLst>
            <pc:docMk/>
            <pc:sldMk cId="1113796274" sldId="262"/>
            <ac:spMk id="77" creationId="{FA33667C-CDDD-1652-B459-BB340EFD3500}"/>
          </ac:spMkLst>
        </pc:spChg>
        <pc:spChg chg="mod">
          <ac:chgData name="Sara Grüber" userId="db43ec8b93e457f1" providerId="LiveId" clId="{8C1C31F2-850E-2043-97CA-EEF615C33853}" dt="2024-03-02T10:12:17.623" v="161"/>
          <ac:spMkLst>
            <pc:docMk/>
            <pc:sldMk cId="1113796274" sldId="262"/>
            <ac:spMk id="86" creationId="{C08E3CDE-5713-8234-179D-DE3CF6EEE33A}"/>
          </ac:spMkLst>
        </pc:spChg>
        <pc:spChg chg="mod">
          <ac:chgData name="Sara Grüber" userId="db43ec8b93e457f1" providerId="LiveId" clId="{8C1C31F2-850E-2043-97CA-EEF615C33853}" dt="2024-03-02T10:12:17.623" v="161"/>
          <ac:spMkLst>
            <pc:docMk/>
            <pc:sldMk cId="1113796274" sldId="262"/>
            <ac:spMk id="87" creationId="{17F46C90-055C-583C-48CE-9DE5FCE17656}"/>
          </ac:spMkLst>
        </pc:spChg>
        <pc:spChg chg="add mod">
          <ac:chgData name="Sara Grüber" userId="db43ec8b93e457f1" providerId="LiveId" clId="{8C1C31F2-850E-2043-97CA-EEF615C33853}" dt="2024-03-02T10:14:04.824" v="204" actId="20577"/>
          <ac:spMkLst>
            <pc:docMk/>
            <pc:sldMk cId="1113796274" sldId="262"/>
            <ac:spMk id="88" creationId="{87233551-E5B6-E767-1EBF-D937DCF904C1}"/>
          </ac:spMkLst>
        </pc:spChg>
        <pc:spChg chg="add del mod">
          <ac:chgData name="Sara Grüber" userId="db43ec8b93e457f1" providerId="LiveId" clId="{8C1C31F2-850E-2043-97CA-EEF615C33853}" dt="2024-03-04T09:20:49.454" v="406" actId="478"/>
          <ac:spMkLst>
            <pc:docMk/>
            <pc:sldMk cId="1113796274" sldId="262"/>
            <ac:spMk id="89" creationId="{7DBF39C4-FEFF-3699-C104-095170BF8E0A}"/>
          </ac:spMkLst>
        </pc:spChg>
        <pc:spChg chg="add del mod">
          <ac:chgData name="Sara Grüber" userId="db43ec8b93e457f1" providerId="LiveId" clId="{8C1C31F2-850E-2043-97CA-EEF615C33853}" dt="2024-03-04T09:20:44.741" v="404" actId="478"/>
          <ac:spMkLst>
            <pc:docMk/>
            <pc:sldMk cId="1113796274" sldId="262"/>
            <ac:spMk id="91" creationId="{C98C4FC5-3967-AF38-22A2-7FA3A826DE02}"/>
          </ac:spMkLst>
        </pc:spChg>
        <pc:spChg chg="mod">
          <ac:chgData name="Sara Grüber" userId="db43ec8b93e457f1" providerId="LiveId" clId="{8C1C31F2-850E-2043-97CA-EEF615C33853}" dt="2024-03-02T10:10:22.474" v="117" actId="113"/>
          <ac:spMkLst>
            <pc:docMk/>
            <pc:sldMk cId="1113796274" sldId="262"/>
            <ac:spMk id="97" creationId="{E0A60043-77E4-6340-B34A-0C3AFCD49276}"/>
          </ac:spMkLst>
        </pc:spChg>
        <pc:spChg chg="mod">
          <ac:chgData name="Sara Grüber" userId="db43ec8b93e457f1" providerId="LiveId" clId="{8C1C31F2-850E-2043-97CA-EEF615C33853}" dt="2024-03-02T10:10:22.474" v="117" actId="113"/>
          <ac:spMkLst>
            <pc:docMk/>
            <pc:sldMk cId="1113796274" sldId="262"/>
            <ac:spMk id="98" creationId="{FD696192-7870-FA5D-296C-24BED117223F}"/>
          </ac:spMkLst>
        </pc:spChg>
        <pc:spChg chg="mod">
          <ac:chgData name="Sara Grüber" userId="db43ec8b93e457f1" providerId="LiveId" clId="{8C1C31F2-850E-2043-97CA-EEF615C33853}" dt="2024-03-02T10:19:01.294" v="347"/>
          <ac:spMkLst>
            <pc:docMk/>
            <pc:sldMk cId="1113796274" sldId="262"/>
            <ac:spMk id="99" creationId="{6B54992F-D8D0-FC30-F7D6-78B7887DB59F}"/>
          </ac:spMkLst>
        </pc:spChg>
        <pc:spChg chg="add del mod">
          <ac:chgData name="Sara Grüber" userId="db43ec8b93e457f1" providerId="LiveId" clId="{8C1C31F2-850E-2043-97CA-EEF615C33853}" dt="2024-03-04T09:19:59.064" v="401" actId="478"/>
          <ac:spMkLst>
            <pc:docMk/>
            <pc:sldMk cId="1113796274" sldId="262"/>
            <ac:spMk id="101" creationId="{21B8A918-F54A-61F7-7D79-03B969493893}"/>
          </ac:spMkLst>
        </pc:spChg>
        <pc:spChg chg="add del mod">
          <ac:chgData name="Sara Grüber" userId="db43ec8b93e457f1" providerId="LiveId" clId="{8C1C31F2-850E-2043-97CA-EEF615C33853}" dt="2024-03-04T09:19:55.129" v="399" actId="478"/>
          <ac:spMkLst>
            <pc:docMk/>
            <pc:sldMk cId="1113796274" sldId="262"/>
            <ac:spMk id="107" creationId="{C14B43D7-0AF7-6BBF-A10A-92FBB12141DF}"/>
          </ac:spMkLst>
        </pc:spChg>
        <pc:spChg chg="mod">
          <ac:chgData name="Sara Grüber" userId="db43ec8b93e457f1" providerId="LiveId" clId="{8C1C31F2-850E-2043-97CA-EEF615C33853}" dt="2024-03-02T10:12:25.950" v="163" actId="1076"/>
          <ac:spMkLst>
            <pc:docMk/>
            <pc:sldMk cId="1113796274" sldId="262"/>
            <ac:spMk id="116" creationId="{C3E18D5C-F6EC-6EDF-7D05-3FF4DE692517}"/>
          </ac:spMkLst>
        </pc:spChg>
        <pc:spChg chg="mod">
          <ac:chgData name="Sara Grüber" userId="db43ec8b93e457f1" providerId="LiveId" clId="{8C1C31F2-850E-2043-97CA-EEF615C33853}" dt="2024-03-04T09:22:21.692" v="412" actId="207"/>
          <ac:spMkLst>
            <pc:docMk/>
            <pc:sldMk cId="1113796274" sldId="262"/>
            <ac:spMk id="133" creationId="{29801BFE-22B3-8435-4B3C-7CC01669210A}"/>
          </ac:spMkLst>
        </pc:spChg>
        <pc:spChg chg="mod">
          <ac:chgData name="Sara Grüber" userId="db43ec8b93e457f1" providerId="LiveId" clId="{8C1C31F2-850E-2043-97CA-EEF615C33853}" dt="2024-03-04T09:20:40.341" v="403" actId="20577"/>
          <ac:spMkLst>
            <pc:docMk/>
            <pc:sldMk cId="1113796274" sldId="262"/>
            <ac:spMk id="134" creationId="{50C08FE2-3F42-D771-6FF6-C26E5DA5CCEB}"/>
          </ac:spMkLst>
        </pc:spChg>
        <pc:grpChg chg="del">
          <ac:chgData name="Sara Grüber" userId="db43ec8b93e457f1" providerId="LiveId" clId="{8C1C31F2-850E-2043-97CA-EEF615C33853}" dt="2024-03-02T10:15:57.782" v="286" actId="478"/>
          <ac:grpSpMkLst>
            <pc:docMk/>
            <pc:sldMk cId="1113796274" sldId="262"/>
            <ac:grpSpMk id="2" creationId="{1146121B-8EDD-9FF8-BD05-A9BF27989937}"/>
          </ac:grpSpMkLst>
        </pc:grpChg>
        <pc:grpChg chg="add mod">
          <ac:chgData name="Sara Grüber" userId="db43ec8b93e457f1" providerId="LiveId" clId="{8C1C31F2-850E-2043-97CA-EEF615C33853}" dt="2024-03-02T10:10:29.050" v="119" actId="1076"/>
          <ac:grpSpMkLst>
            <pc:docMk/>
            <pc:sldMk cId="1113796274" sldId="262"/>
            <ac:grpSpMk id="6" creationId="{81171A07-4AB9-CAFF-16C9-871F55A09A39}"/>
          </ac:grpSpMkLst>
        </pc:grpChg>
        <pc:grpChg chg="add mod">
          <ac:chgData name="Sara Grüber" userId="db43ec8b93e457f1" providerId="LiveId" clId="{8C1C31F2-850E-2043-97CA-EEF615C33853}" dt="2024-03-02T10:13:33.051" v="190" actId="1035"/>
          <ac:grpSpMkLst>
            <pc:docMk/>
            <pc:sldMk cId="1113796274" sldId="262"/>
            <ac:grpSpMk id="76" creationId="{9DC7A795-91CD-56FF-98C6-BF75531C6D65}"/>
          </ac:grpSpMkLst>
        </pc:grpChg>
        <pc:grpChg chg="add mod">
          <ac:chgData name="Sara Grüber" userId="db43ec8b93e457f1" providerId="LiveId" clId="{8C1C31F2-850E-2043-97CA-EEF615C33853}" dt="2024-03-02T10:15:20.703" v="271" actId="1038"/>
          <ac:grpSpMkLst>
            <pc:docMk/>
            <pc:sldMk cId="1113796274" sldId="262"/>
            <ac:grpSpMk id="85" creationId="{AC8F50C4-34A9-479C-F916-FC33F6081D90}"/>
          </ac:grpSpMkLst>
        </pc:grpChg>
        <pc:grpChg chg="add del mod">
          <ac:chgData name="Sara Grüber" userId="db43ec8b93e457f1" providerId="LiveId" clId="{8C1C31F2-850E-2043-97CA-EEF615C33853}" dt="2024-03-04T09:20:51.193" v="407" actId="478"/>
          <ac:grpSpMkLst>
            <pc:docMk/>
            <pc:sldMk cId="1113796274" sldId="262"/>
            <ac:grpSpMk id="92" creationId="{B6C42A92-8F19-2A40-23CC-9F33A7EF9FBF}"/>
          </ac:grpSpMkLst>
        </pc:grpChg>
        <pc:grpChg chg="mod">
          <ac:chgData name="Sara Grüber" userId="db43ec8b93e457f1" providerId="LiveId" clId="{8C1C31F2-850E-2043-97CA-EEF615C33853}" dt="2024-03-02T10:16:05.949" v="298" actId="1037"/>
          <ac:grpSpMkLst>
            <pc:docMk/>
            <pc:sldMk cId="1113796274" sldId="262"/>
            <ac:grpSpMk id="96" creationId="{C816B089-790D-ACB4-4254-2F24A33AD141}"/>
          </ac:grpSpMkLst>
        </pc:grpChg>
        <pc:grpChg chg="mod">
          <ac:chgData name="Sara Grüber" userId="db43ec8b93e457f1" providerId="LiveId" clId="{8C1C31F2-850E-2043-97CA-EEF615C33853}" dt="2024-03-02T10:19:21.455" v="353" actId="1036"/>
          <ac:grpSpMkLst>
            <pc:docMk/>
            <pc:sldMk cId="1113796274" sldId="262"/>
            <ac:grpSpMk id="113" creationId="{8E1A286B-2616-145D-A29E-A75CA3618C3D}"/>
          </ac:grpSpMkLst>
        </pc:grpChg>
        <pc:grpChg chg="del">
          <ac:chgData name="Sara Grüber" userId="db43ec8b93e457f1" providerId="LiveId" clId="{8C1C31F2-850E-2043-97CA-EEF615C33853}" dt="2024-03-02T10:11:32.294" v="128" actId="478"/>
          <ac:grpSpMkLst>
            <pc:docMk/>
            <pc:sldMk cId="1113796274" sldId="262"/>
            <ac:grpSpMk id="135" creationId="{4C443965-D644-40BE-1441-2B94275A27DA}"/>
          </ac:grpSpMkLst>
        </pc:grpChg>
        <pc:grpChg chg="mod">
          <ac:chgData name="Sara Grüber" userId="db43ec8b93e457f1" providerId="LiveId" clId="{8C1C31F2-850E-2043-97CA-EEF615C33853}" dt="2024-03-02T10:11:38.901" v="130" actId="1076"/>
          <ac:grpSpMkLst>
            <pc:docMk/>
            <pc:sldMk cId="1113796274" sldId="262"/>
            <ac:grpSpMk id="138" creationId="{EB7B5C8F-ED32-9C54-AA48-C608549F41A7}"/>
          </ac:grpSpMkLst>
        </pc:grpChg>
        <pc:picChg chg="mod">
          <ac:chgData name="Sara Grüber" userId="db43ec8b93e457f1" providerId="LiveId" clId="{8C1C31F2-850E-2043-97CA-EEF615C33853}" dt="2024-03-02T10:11:34.968" v="129"/>
          <ac:picMkLst>
            <pc:docMk/>
            <pc:sldMk cId="1113796274" sldId="262"/>
            <ac:picMk id="84" creationId="{F30B4937-2607-C7DC-9763-9D37BAC5F67E}"/>
          </ac:picMkLst>
        </pc:picChg>
        <pc:picChg chg="mod">
          <ac:chgData name="Sara Grüber" userId="db43ec8b93e457f1" providerId="LiveId" clId="{8C1C31F2-850E-2043-97CA-EEF615C33853}" dt="2024-03-02T10:19:01.294" v="347"/>
          <ac:picMkLst>
            <pc:docMk/>
            <pc:sldMk cId="1113796274" sldId="262"/>
            <ac:picMk id="100" creationId="{F4647364-A652-3FE3-8197-2ECF8B73F45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7A554-812A-4B02-8FB6-1A9549D50FE7}" type="datetimeFigureOut">
              <a:rPr lang="de-DE" smtClean="0"/>
              <a:t>02.03.24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B0370-1527-410A-B636-5176662D44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804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B0370-1527-410A-B636-5176662D44A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3741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985F6C-54EC-379F-C33D-D918ABBA3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4D51DC7-FB6F-B584-BC87-4293B64FC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B743B4-F24F-6F15-A6D7-A025531ED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8BFA-2E51-482F-83C8-601CC976D05D}" type="datetimeFigureOut">
              <a:rPr lang="de-DE" smtClean="0"/>
              <a:t>02.03.24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F29AC2-DEB1-716E-BE01-02A0FEBCF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3DC4B5-56EB-37F5-71CA-77283AE94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5B282-1AE1-4A5A-9B59-757EAC812F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4588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BB4E84-40F2-C6F2-EB41-03C4B1B9C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0DDF38C-3AAB-75BD-51AD-09CCCDEC8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0D228A-BA63-909C-17DF-8518142AE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8BFA-2E51-482F-83C8-601CC976D05D}" type="datetimeFigureOut">
              <a:rPr lang="de-DE" smtClean="0"/>
              <a:t>02.03.24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4D02FC-3EE0-7453-1249-7088F4A74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FADFC8-0E68-E8B2-3F1C-4AC15157D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5B282-1AE1-4A5A-9B59-757EAC812F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548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5B5CCCA-F8B3-8ADE-265B-1FD0716AE8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F5AC0CF-45C8-E440-7495-9750D8D217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5141FA-DFF6-A94C-138E-C262A1AD4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8BFA-2E51-482F-83C8-601CC976D05D}" type="datetimeFigureOut">
              <a:rPr lang="de-DE" smtClean="0"/>
              <a:t>02.03.24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5505C1-89DE-C721-2C4E-4A100707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97C1351-842B-8767-311E-6F15FDD56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5B282-1AE1-4A5A-9B59-757EAC812F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1630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0BFEEF-85E0-EA3A-74AB-E79D68B0F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99A45D-F015-61A2-8032-77E731DAB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789649-FEBB-3E9C-E033-9794E78E5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8BFA-2E51-482F-83C8-601CC976D05D}" type="datetimeFigureOut">
              <a:rPr lang="de-DE" smtClean="0"/>
              <a:t>02.03.24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F71B00-CC4B-15E8-268F-8B97E0C42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B431A7-EFBD-26ED-B661-B1C95AE6D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5B282-1AE1-4A5A-9B59-757EAC812F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846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642547-E493-B247-A4B1-FFAC13F3E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9360DCC-480C-7540-A73D-3C2A2EF28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DC3E96-45A5-FA6A-D32B-129875AFF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8BFA-2E51-482F-83C8-601CC976D05D}" type="datetimeFigureOut">
              <a:rPr lang="de-DE" smtClean="0"/>
              <a:t>02.03.24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23BACB-E8C3-EDAA-99E4-CAF9B4EB2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FAF3E8-22C2-2AE6-4459-B2E62B0F9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5B282-1AE1-4A5A-9B59-757EAC812F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19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C273B5-07CA-3A84-A395-6ECFD0132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DE187E-B810-F808-CB8B-04D582A69E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3811E77-230E-434E-B171-A25FC015C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23D1A6D-90F4-7064-A867-7005FABAD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8BFA-2E51-482F-83C8-601CC976D05D}" type="datetimeFigureOut">
              <a:rPr lang="de-DE" smtClean="0"/>
              <a:t>02.03.24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1998A3-E724-A00D-391B-540140861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C0AA439-85E1-4EF5-B184-ED0A4F2A1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5B282-1AE1-4A5A-9B59-757EAC812F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8200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8E3AB8-1EAB-5024-847C-024ABC0C5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7C1409-15EB-20AE-1A7F-67D64AB43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6E06F1D-398A-2B35-0F84-260488B323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A5C852D-0408-DA35-0910-EDA4060114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C1EAD28-537D-94F7-3644-8B2BF7EE75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01DC427-B62E-C77E-A037-585B1871B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8BFA-2E51-482F-83C8-601CC976D05D}" type="datetimeFigureOut">
              <a:rPr lang="de-DE" smtClean="0"/>
              <a:t>02.03.24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0443CCA-8637-5DC3-A43E-9195C545F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CFEE560-D27D-E842-1CDF-4A473651F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5B282-1AE1-4A5A-9B59-757EAC812F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739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975430-BD6D-F165-4646-4B7FEF86A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04AA367-4243-9DB2-7288-EDECDB621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8BFA-2E51-482F-83C8-601CC976D05D}" type="datetimeFigureOut">
              <a:rPr lang="de-DE" smtClean="0"/>
              <a:t>02.03.24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0656FB0-23F0-5567-B7CA-9FB2B4663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6CAFB63-9E7E-FAA3-BDD3-DA31404A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5B282-1AE1-4A5A-9B59-757EAC812F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3374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13647FA-E7F8-679B-ADA6-A4F322892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8BFA-2E51-482F-83C8-601CC976D05D}" type="datetimeFigureOut">
              <a:rPr lang="de-DE" smtClean="0"/>
              <a:t>02.03.24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013EC6F-CF71-F723-19F5-1B2DB1D44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6BB3EA-8FFD-1C52-4CEB-E21304DD7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5B282-1AE1-4A5A-9B59-757EAC812F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7716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C8FE7B-3E0B-F49F-BA45-3EFCFCD58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EE64CD-4844-225E-58ED-B20DD53CF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424E7F3-636F-712B-2B6F-A4712C5E8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96BB4D7-5F6F-4A69-4BB1-B3D0E0C6E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8BFA-2E51-482F-83C8-601CC976D05D}" type="datetimeFigureOut">
              <a:rPr lang="de-DE" smtClean="0"/>
              <a:t>02.03.24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11E7E47-BB5E-1DBB-9090-585D53844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9709CCE-E726-B22F-3092-4245E48A3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5B282-1AE1-4A5A-9B59-757EAC812F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8101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55D189-7824-E6E3-10C3-FB1AB9E50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976D20B-711C-A348-E12F-D08E3C8D04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FA564A7-2589-02E0-D1E0-E9D2BEB90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3582D59-B6EC-55B2-4794-F0F175DE0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8BFA-2E51-482F-83C8-601CC976D05D}" type="datetimeFigureOut">
              <a:rPr lang="de-DE" smtClean="0"/>
              <a:t>02.03.24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2F64932-7458-8C55-310D-8DC9B6594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5AC2B44-756C-500D-0BA2-A88EACF3B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5B282-1AE1-4A5A-9B59-757EAC812F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281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FE106F7-693A-C6FB-005B-3E2F023C2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E0F9BDE-FA3C-97B7-7F9F-F023EBCAD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C72D3E-8394-4FB2-B9E9-BC4650CE4A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E8BFA-2E51-482F-83C8-601CC976D05D}" type="datetimeFigureOut">
              <a:rPr lang="de-DE" smtClean="0"/>
              <a:t>02.03.24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4EDAA7-6F8E-44F8-26DB-48D15B9B88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040B26-FA82-725E-05E5-6A175B77D6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5B282-1AE1-4A5A-9B59-757EAC812F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333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info@drehmoment-tanz.d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2D55304C-28E8-F94D-0D01-997D42F08DF9}"/>
              </a:ext>
            </a:extLst>
          </p:cNvPr>
          <p:cNvSpPr txBox="1"/>
          <p:nvPr/>
        </p:nvSpPr>
        <p:spPr>
          <a:xfrm>
            <a:off x="4220769" y="273860"/>
            <a:ext cx="35948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latin typeface="Benedict" panose="020F0502020204030204" pitchFamily="50" charset="0"/>
              </a:rPr>
              <a:t>Stundenplan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6A0E288-2E83-844E-608A-660805FD4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03" y="24750"/>
            <a:ext cx="1226538" cy="122653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AC72096-E1FE-DCE8-6485-3CCF1867D2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2" t="15817" r="32163" b="76340"/>
          <a:stretch/>
        </p:blipFill>
        <p:spPr>
          <a:xfrm>
            <a:off x="4096494" y="756372"/>
            <a:ext cx="3594847" cy="463853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</p:pic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46E3B8DA-02DA-6A99-5B57-05FFDB293598}"/>
              </a:ext>
            </a:extLst>
          </p:cNvPr>
          <p:cNvGrpSpPr/>
          <p:nvPr/>
        </p:nvGrpSpPr>
        <p:grpSpPr>
          <a:xfrm>
            <a:off x="391888" y="1286272"/>
            <a:ext cx="11252608" cy="5242640"/>
            <a:chOff x="547504" y="1329069"/>
            <a:chExt cx="11096991" cy="5936308"/>
          </a:xfrm>
        </p:grpSpPr>
        <p:sp>
          <p:nvSpPr>
            <p:cNvPr id="94" name="Rechteck: abgerundete Ecken 93">
              <a:extLst>
                <a:ext uri="{FF2B5EF4-FFF2-40B4-BE49-F238E27FC236}">
                  <a16:creationId xmlns:a16="http://schemas.microsoft.com/office/drawing/2014/main" id="{8ED5AA25-52E0-838B-882A-9287B1A52535}"/>
                </a:ext>
              </a:extLst>
            </p:cNvPr>
            <p:cNvSpPr/>
            <p:nvPr/>
          </p:nvSpPr>
          <p:spPr>
            <a:xfrm>
              <a:off x="10140787" y="1329069"/>
              <a:ext cx="1503708" cy="682090"/>
            </a:xfrm>
            <a:prstGeom prst="roundRect">
              <a:avLst/>
            </a:prstGeom>
            <a:solidFill>
              <a:srgbClr val="82A193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algn="ctr"/>
              <a:r>
                <a:rPr lang="de-DE" sz="2800" dirty="0">
                  <a:latin typeface="Benedict" pitchFamily="50" charset="0"/>
                </a:rPr>
                <a:t>Sa / So</a:t>
              </a:r>
            </a:p>
          </p:txBody>
        </p:sp>
        <p:sp>
          <p:nvSpPr>
            <p:cNvPr id="22" name="Rechteck: abgerundete Ecken 21">
              <a:extLst>
                <a:ext uri="{FF2B5EF4-FFF2-40B4-BE49-F238E27FC236}">
                  <a16:creationId xmlns:a16="http://schemas.microsoft.com/office/drawing/2014/main" id="{68DA5104-18EF-9190-5BFB-900A6673D224}"/>
                </a:ext>
              </a:extLst>
            </p:cNvPr>
            <p:cNvSpPr/>
            <p:nvPr/>
          </p:nvSpPr>
          <p:spPr>
            <a:xfrm>
              <a:off x="8541906" y="1329069"/>
              <a:ext cx="1503708" cy="682090"/>
            </a:xfrm>
            <a:prstGeom prst="roundRect">
              <a:avLst/>
            </a:prstGeom>
            <a:solidFill>
              <a:srgbClr val="82A193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algn="ctr"/>
              <a:r>
                <a:rPr lang="de-DE" sz="2800" dirty="0">
                  <a:latin typeface="Benedict" pitchFamily="50" charset="0"/>
                </a:rPr>
                <a:t>Freitag</a:t>
              </a:r>
            </a:p>
          </p:txBody>
        </p:sp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E5847DD6-99E6-1680-94CF-C3CD3A3FD2D0}"/>
                </a:ext>
              </a:extLst>
            </p:cNvPr>
            <p:cNvGrpSpPr/>
            <p:nvPr/>
          </p:nvGrpSpPr>
          <p:grpSpPr>
            <a:xfrm>
              <a:off x="547504" y="1329071"/>
              <a:ext cx="7899229" cy="682090"/>
              <a:chOff x="788894" y="1629728"/>
              <a:chExt cx="7440707" cy="717176"/>
            </a:xfrm>
          </p:grpSpPr>
          <p:sp>
            <p:nvSpPr>
              <p:cNvPr id="13" name="Rechteck: abgerundete Ecken 12">
                <a:extLst>
                  <a:ext uri="{FF2B5EF4-FFF2-40B4-BE49-F238E27FC236}">
                    <a16:creationId xmlns:a16="http://schemas.microsoft.com/office/drawing/2014/main" id="{2858D7C6-81DB-9D4A-B95E-C930E3F3AE9E}"/>
                  </a:ext>
                </a:extLst>
              </p:cNvPr>
              <p:cNvSpPr/>
              <p:nvPr/>
            </p:nvSpPr>
            <p:spPr>
              <a:xfrm>
                <a:off x="788894" y="1629728"/>
                <a:ext cx="1416423" cy="717176"/>
              </a:xfrm>
              <a:prstGeom prst="roundRect">
                <a:avLst/>
              </a:prstGeom>
              <a:solidFill>
                <a:srgbClr val="82A193">
                  <a:alpha val="8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b"/>
              <a:lstStyle/>
              <a:p>
                <a:pPr algn="ctr"/>
                <a:r>
                  <a:rPr lang="de-DE" sz="2800" dirty="0">
                    <a:latin typeface="Benedict" pitchFamily="50" charset="0"/>
                  </a:rPr>
                  <a:t>Uhrzeit</a:t>
                </a:r>
              </a:p>
            </p:txBody>
          </p:sp>
          <p:sp>
            <p:nvSpPr>
              <p:cNvPr id="23" name="Rechteck: abgerundete Ecken 22">
                <a:extLst>
                  <a:ext uri="{FF2B5EF4-FFF2-40B4-BE49-F238E27FC236}">
                    <a16:creationId xmlns:a16="http://schemas.microsoft.com/office/drawing/2014/main" id="{9D329ACC-A6C9-8488-7D60-FA35CE5899FF}"/>
                  </a:ext>
                </a:extLst>
              </p:cNvPr>
              <p:cNvSpPr/>
              <p:nvPr/>
            </p:nvSpPr>
            <p:spPr>
              <a:xfrm>
                <a:off x="6813178" y="1629729"/>
                <a:ext cx="1416423" cy="717175"/>
              </a:xfrm>
              <a:prstGeom prst="roundRect">
                <a:avLst/>
              </a:prstGeom>
              <a:solidFill>
                <a:srgbClr val="82A193">
                  <a:alpha val="8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b"/>
              <a:lstStyle/>
              <a:p>
                <a:pPr algn="ctr"/>
                <a:r>
                  <a:rPr lang="de-DE" sz="2800" dirty="0">
                    <a:latin typeface="Benedict" pitchFamily="50" charset="0"/>
                  </a:rPr>
                  <a:t>Donnerstag</a:t>
                </a:r>
              </a:p>
            </p:txBody>
          </p:sp>
          <p:sp>
            <p:nvSpPr>
              <p:cNvPr id="24" name="Rechteck: abgerundete Ecken 23">
                <a:extLst>
                  <a:ext uri="{FF2B5EF4-FFF2-40B4-BE49-F238E27FC236}">
                    <a16:creationId xmlns:a16="http://schemas.microsoft.com/office/drawing/2014/main" id="{3310459E-9C3D-38F5-B1A2-0032C5703F82}"/>
                  </a:ext>
                </a:extLst>
              </p:cNvPr>
              <p:cNvSpPr/>
              <p:nvPr/>
            </p:nvSpPr>
            <p:spPr>
              <a:xfrm>
                <a:off x="5307107" y="1629728"/>
                <a:ext cx="1416423" cy="717176"/>
              </a:xfrm>
              <a:prstGeom prst="roundRect">
                <a:avLst/>
              </a:prstGeom>
              <a:solidFill>
                <a:srgbClr val="82A193">
                  <a:alpha val="8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b"/>
              <a:lstStyle/>
              <a:p>
                <a:pPr algn="ctr"/>
                <a:r>
                  <a:rPr lang="de-DE" sz="2800" dirty="0">
                    <a:latin typeface="Benedict" pitchFamily="50" charset="0"/>
                  </a:rPr>
                  <a:t>Mittwoch</a:t>
                </a:r>
              </a:p>
            </p:txBody>
          </p:sp>
          <p:sp>
            <p:nvSpPr>
              <p:cNvPr id="25" name="Rechteck: abgerundete Ecken 24">
                <a:extLst>
                  <a:ext uri="{FF2B5EF4-FFF2-40B4-BE49-F238E27FC236}">
                    <a16:creationId xmlns:a16="http://schemas.microsoft.com/office/drawing/2014/main" id="{B4508BBD-1F24-CE50-3156-68C4082D5628}"/>
                  </a:ext>
                </a:extLst>
              </p:cNvPr>
              <p:cNvSpPr/>
              <p:nvPr/>
            </p:nvSpPr>
            <p:spPr>
              <a:xfrm>
                <a:off x="3801036" y="1629728"/>
                <a:ext cx="1416423" cy="717176"/>
              </a:xfrm>
              <a:prstGeom prst="roundRect">
                <a:avLst/>
              </a:prstGeom>
              <a:solidFill>
                <a:srgbClr val="82A193">
                  <a:alpha val="8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b"/>
              <a:lstStyle/>
              <a:p>
                <a:pPr algn="ctr"/>
                <a:r>
                  <a:rPr lang="de-DE" sz="2800" dirty="0">
                    <a:latin typeface="Benedict" pitchFamily="50" charset="0"/>
                  </a:rPr>
                  <a:t>Dienstag</a:t>
                </a:r>
              </a:p>
            </p:txBody>
          </p:sp>
          <p:sp>
            <p:nvSpPr>
              <p:cNvPr id="26" name="Rechteck: abgerundete Ecken 25">
                <a:extLst>
                  <a:ext uri="{FF2B5EF4-FFF2-40B4-BE49-F238E27FC236}">
                    <a16:creationId xmlns:a16="http://schemas.microsoft.com/office/drawing/2014/main" id="{6AAEDE58-986A-8079-4761-5AAEFE15DC6A}"/>
                  </a:ext>
                </a:extLst>
              </p:cNvPr>
              <p:cNvSpPr/>
              <p:nvPr/>
            </p:nvSpPr>
            <p:spPr>
              <a:xfrm>
                <a:off x="2294965" y="1629728"/>
                <a:ext cx="1416423" cy="717176"/>
              </a:xfrm>
              <a:prstGeom prst="roundRect">
                <a:avLst/>
              </a:prstGeom>
              <a:solidFill>
                <a:srgbClr val="82A193">
                  <a:alpha val="8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b"/>
              <a:lstStyle/>
              <a:p>
                <a:pPr algn="ctr"/>
                <a:r>
                  <a:rPr lang="de-DE" sz="2800" dirty="0">
                    <a:latin typeface="Benedict" pitchFamily="50" charset="0"/>
                  </a:rPr>
                  <a:t>Montag</a:t>
                </a:r>
              </a:p>
            </p:txBody>
          </p:sp>
        </p:grpSp>
        <p:sp>
          <p:nvSpPr>
            <p:cNvPr id="30" name="Rechteck: abgerundete Ecken 29">
              <a:extLst>
                <a:ext uri="{FF2B5EF4-FFF2-40B4-BE49-F238E27FC236}">
                  <a16:creationId xmlns:a16="http://schemas.microsoft.com/office/drawing/2014/main" id="{77D923DF-12A1-2D4D-DF96-3BB79E6D0698}"/>
                </a:ext>
              </a:extLst>
            </p:cNvPr>
            <p:cNvSpPr/>
            <p:nvPr/>
          </p:nvSpPr>
          <p:spPr>
            <a:xfrm>
              <a:off x="8541906" y="2120857"/>
              <a:ext cx="1503708" cy="682090"/>
            </a:xfrm>
            <a:prstGeom prst="roundRect">
              <a:avLst/>
            </a:prstGeom>
            <a:solidFill>
              <a:srgbClr val="D4E6DE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5630CFBE-6EE2-4C54-839F-C3A3D569AA4B}"/>
                </a:ext>
              </a:extLst>
            </p:cNvPr>
            <p:cNvGrpSpPr/>
            <p:nvPr/>
          </p:nvGrpSpPr>
          <p:grpSpPr>
            <a:xfrm>
              <a:off x="547504" y="2120856"/>
              <a:ext cx="7899229" cy="683732"/>
              <a:chOff x="788894" y="1585028"/>
              <a:chExt cx="7440707" cy="718902"/>
            </a:xfrm>
          </p:grpSpPr>
          <p:sp>
            <p:nvSpPr>
              <p:cNvPr id="32" name="Rechteck: abgerundete Ecken 31">
                <a:extLst>
                  <a:ext uri="{FF2B5EF4-FFF2-40B4-BE49-F238E27FC236}">
                    <a16:creationId xmlns:a16="http://schemas.microsoft.com/office/drawing/2014/main" id="{30D4FBD4-0B07-0CC7-767C-5FB63F443B49}"/>
                  </a:ext>
                </a:extLst>
              </p:cNvPr>
              <p:cNvSpPr/>
              <p:nvPr/>
            </p:nvSpPr>
            <p:spPr>
              <a:xfrm>
                <a:off x="788894" y="1586754"/>
                <a:ext cx="1416423" cy="717176"/>
              </a:xfrm>
              <a:prstGeom prst="roundRect">
                <a:avLst/>
              </a:prstGeom>
              <a:solidFill>
                <a:srgbClr val="82A193">
                  <a:alpha val="8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08:00 - 15:00</a:t>
                </a:r>
              </a:p>
            </p:txBody>
          </p:sp>
          <p:sp>
            <p:nvSpPr>
              <p:cNvPr id="33" name="Rechteck: abgerundete Ecken 32">
                <a:extLst>
                  <a:ext uri="{FF2B5EF4-FFF2-40B4-BE49-F238E27FC236}">
                    <a16:creationId xmlns:a16="http://schemas.microsoft.com/office/drawing/2014/main" id="{8019EB6D-66EC-3931-72CB-5BBB08B6B556}"/>
                  </a:ext>
                </a:extLst>
              </p:cNvPr>
              <p:cNvSpPr/>
              <p:nvPr/>
            </p:nvSpPr>
            <p:spPr>
              <a:xfrm>
                <a:off x="6813178" y="1585030"/>
                <a:ext cx="1416423" cy="717176"/>
              </a:xfrm>
              <a:prstGeom prst="roundRect">
                <a:avLst/>
              </a:prstGeom>
              <a:solidFill>
                <a:srgbClr val="D4E6DE">
                  <a:alpha val="9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  <a:p>
                <a:pPr algn="ctr"/>
                <a:r>
                  <a:rPr lang="de-DE" sz="1200" dirty="0" err="1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Tänz</a:t>
                </a:r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. Spielstunde</a:t>
                </a:r>
              </a:p>
              <a:p>
                <a:pPr algn="ctr"/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ab 3 Jahre </a:t>
                </a:r>
              </a:p>
            </p:txBody>
          </p:sp>
          <p:sp>
            <p:nvSpPr>
              <p:cNvPr id="34" name="Rechteck: abgerundete Ecken 33">
                <a:extLst>
                  <a:ext uri="{FF2B5EF4-FFF2-40B4-BE49-F238E27FC236}">
                    <a16:creationId xmlns:a16="http://schemas.microsoft.com/office/drawing/2014/main" id="{263DBE11-17A7-D722-491B-74345752B388}"/>
                  </a:ext>
                </a:extLst>
              </p:cNvPr>
              <p:cNvSpPr/>
              <p:nvPr/>
            </p:nvSpPr>
            <p:spPr>
              <a:xfrm>
                <a:off x="5307107" y="1585028"/>
                <a:ext cx="1416423" cy="717176"/>
              </a:xfrm>
              <a:prstGeom prst="roundRect">
                <a:avLst/>
              </a:prstGeom>
              <a:solidFill>
                <a:srgbClr val="D4E6DE">
                  <a:alpha val="9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</p:txBody>
          </p:sp>
          <p:sp>
            <p:nvSpPr>
              <p:cNvPr id="35" name="Rechteck: abgerundete Ecken 34">
                <a:extLst>
                  <a:ext uri="{FF2B5EF4-FFF2-40B4-BE49-F238E27FC236}">
                    <a16:creationId xmlns:a16="http://schemas.microsoft.com/office/drawing/2014/main" id="{6D7F2B42-6085-B8C7-22C5-18B80BB879C8}"/>
                  </a:ext>
                </a:extLst>
              </p:cNvPr>
              <p:cNvSpPr/>
              <p:nvPr/>
            </p:nvSpPr>
            <p:spPr>
              <a:xfrm>
                <a:off x="3801036" y="1585029"/>
                <a:ext cx="1416423" cy="717176"/>
              </a:xfrm>
              <a:prstGeom prst="roundRect">
                <a:avLst/>
              </a:prstGeom>
              <a:solidFill>
                <a:srgbClr val="D4E6DE">
                  <a:alpha val="9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  <a:p>
                <a:pPr algn="ctr"/>
                <a:endParaRPr lang="de-DE" sz="10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  <a:p>
                <a:pPr algn="ctr"/>
                <a:r>
                  <a:rPr lang="de-DE" sz="10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Modern Line Dance</a:t>
                </a:r>
              </a:p>
              <a:p>
                <a:pPr algn="ctr"/>
                <a:r>
                  <a:rPr lang="de-DE" sz="10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mit Manuela</a:t>
                </a:r>
              </a:p>
            </p:txBody>
          </p:sp>
          <p:sp>
            <p:nvSpPr>
              <p:cNvPr id="36" name="Rechteck: abgerundete Ecken 35">
                <a:extLst>
                  <a:ext uri="{FF2B5EF4-FFF2-40B4-BE49-F238E27FC236}">
                    <a16:creationId xmlns:a16="http://schemas.microsoft.com/office/drawing/2014/main" id="{7C255D38-A37C-CAB2-A6A8-DEB2F31BE3F9}"/>
                  </a:ext>
                </a:extLst>
              </p:cNvPr>
              <p:cNvSpPr/>
              <p:nvPr/>
            </p:nvSpPr>
            <p:spPr>
              <a:xfrm>
                <a:off x="2294965" y="1585030"/>
                <a:ext cx="1416423" cy="717176"/>
              </a:xfrm>
              <a:prstGeom prst="roundRect">
                <a:avLst/>
              </a:prstGeom>
              <a:solidFill>
                <a:srgbClr val="D4E6DE">
                  <a:alpha val="9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</p:txBody>
          </p:sp>
        </p:grpSp>
        <p:sp>
          <p:nvSpPr>
            <p:cNvPr id="38" name="Rechteck: abgerundete Ecken 37">
              <a:extLst>
                <a:ext uri="{FF2B5EF4-FFF2-40B4-BE49-F238E27FC236}">
                  <a16:creationId xmlns:a16="http://schemas.microsoft.com/office/drawing/2014/main" id="{936F3619-65BE-DF3E-4A3F-5B77FA42B78C}"/>
                </a:ext>
              </a:extLst>
            </p:cNvPr>
            <p:cNvSpPr/>
            <p:nvPr/>
          </p:nvSpPr>
          <p:spPr>
            <a:xfrm>
              <a:off x="8541906" y="5092121"/>
              <a:ext cx="1503708" cy="682090"/>
            </a:xfrm>
            <a:prstGeom prst="roundRect">
              <a:avLst/>
            </a:prstGeom>
            <a:solidFill>
              <a:srgbClr val="D4E6DE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rPr>
                <a:t>Modern I</a:t>
              </a:r>
            </a:p>
            <a:p>
              <a:pPr algn="ctr"/>
              <a:r>
                <a: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rPr>
                <a:t>Erwachsene  </a:t>
              </a:r>
            </a:p>
          </p:txBody>
        </p:sp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446FBF6D-C0CE-336F-8488-8602642E3CC4}"/>
                </a:ext>
              </a:extLst>
            </p:cNvPr>
            <p:cNvGrpSpPr/>
            <p:nvPr/>
          </p:nvGrpSpPr>
          <p:grpSpPr>
            <a:xfrm>
              <a:off x="547504" y="5092121"/>
              <a:ext cx="7899229" cy="682090"/>
              <a:chOff x="788894" y="1586754"/>
              <a:chExt cx="7440707" cy="717176"/>
            </a:xfrm>
          </p:grpSpPr>
          <p:sp>
            <p:nvSpPr>
              <p:cNvPr id="40" name="Rechteck: abgerundete Ecken 39">
                <a:extLst>
                  <a:ext uri="{FF2B5EF4-FFF2-40B4-BE49-F238E27FC236}">
                    <a16:creationId xmlns:a16="http://schemas.microsoft.com/office/drawing/2014/main" id="{FCD1D84C-F8BA-0054-34BA-5CB2267A0182}"/>
                  </a:ext>
                </a:extLst>
              </p:cNvPr>
              <p:cNvSpPr/>
              <p:nvPr/>
            </p:nvSpPr>
            <p:spPr>
              <a:xfrm>
                <a:off x="788894" y="1586754"/>
                <a:ext cx="1416423" cy="717176"/>
              </a:xfrm>
              <a:prstGeom prst="roundRect">
                <a:avLst/>
              </a:prstGeom>
              <a:solidFill>
                <a:srgbClr val="82A193">
                  <a:alpha val="8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18:00 – 19:00</a:t>
                </a:r>
              </a:p>
            </p:txBody>
          </p:sp>
          <p:sp>
            <p:nvSpPr>
              <p:cNvPr id="41" name="Rechteck: abgerundete Ecken 40">
                <a:extLst>
                  <a:ext uri="{FF2B5EF4-FFF2-40B4-BE49-F238E27FC236}">
                    <a16:creationId xmlns:a16="http://schemas.microsoft.com/office/drawing/2014/main" id="{8EF02F70-4FE0-F38E-5C54-7F7C4CEC3EF1}"/>
                  </a:ext>
                </a:extLst>
              </p:cNvPr>
              <p:cNvSpPr/>
              <p:nvPr/>
            </p:nvSpPr>
            <p:spPr>
              <a:xfrm>
                <a:off x="6813178" y="1586754"/>
                <a:ext cx="1416423" cy="717176"/>
              </a:xfrm>
              <a:prstGeom prst="roundRect">
                <a:avLst/>
              </a:prstGeom>
              <a:solidFill>
                <a:srgbClr val="D4E6DE">
                  <a:alpha val="9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Ballett II</a:t>
                </a:r>
              </a:p>
              <a:p>
                <a:pPr algn="ctr"/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Jugendliche/ Erwachsene </a:t>
                </a:r>
              </a:p>
            </p:txBody>
          </p:sp>
          <p:sp>
            <p:nvSpPr>
              <p:cNvPr id="42" name="Rechteck: abgerundete Ecken 41">
                <a:extLst>
                  <a:ext uri="{FF2B5EF4-FFF2-40B4-BE49-F238E27FC236}">
                    <a16:creationId xmlns:a16="http://schemas.microsoft.com/office/drawing/2014/main" id="{F5BA3A71-33AC-30BE-5BDF-EEA5B18CFCE5}"/>
                  </a:ext>
                </a:extLst>
              </p:cNvPr>
              <p:cNvSpPr/>
              <p:nvPr/>
            </p:nvSpPr>
            <p:spPr>
              <a:xfrm>
                <a:off x="5307107" y="1586754"/>
                <a:ext cx="1416423" cy="717176"/>
              </a:xfrm>
              <a:prstGeom prst="roundRect">
                <a:avLst/>
              </a:prstGeom>
              <a:solidFill>
                <a:srgbClr val="D4E6DE">
                  <a:alpha val="9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i="1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  <a:p>
                <a:pPr algn="ctr"/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Jazz Dance I </a:t>
                </a:r>
              </a:p>
              <a:p>
                <a:pPr algn="ctr"/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Erwachsene</a:t>
                </a:r>
              </a:p>
            </p:txBody>
          </p:sp>
          <p:sp>
            <p:nvSpPr>
              <p:cNvPr id="43" name="Rechteck: abgerundete Ecken 42">
                <a:extLst>
                  <a:ext uri="{FF2B5EF4-FFF2-40B4-BE49-F238E27FC236}">
                    <a16:creationId xmlns:a16="http://schemas.microsoft.com/office/drawing/2014/main" id="{14C96AE9-6B22-070E-196E-0BE76CBDF15B}"/>
                  </a:ext>
                </a:extLst>
              </p:cNvPr>
              <p:cNvSpPr/>
              <p:nvPr/>
            </p:nvSpPr>
            <p:spPr>
              <a:xfrm>
                <a:off x="3801036" y="1586754"/>
                <a:ext cx="1416423" cy="717176"/>
              </a:xfrm>
              <a:prstGeom prst="roundRect">
                <a:avLst/>
              </a:prstGeom>
              <a:solidFill>
                <a:srgbClr val="D4E6DE">
                  <a:alpha val="9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Ballett </a:t>
                </a:r>
              </a:p>
              <a:p>
                <a:pPr algn="ctr"/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Jugendliche</a:t>
                </a:r>
              </a:p>
            </p:txBody>
          </p:sp>
          <p:sp>
            <p:nvSpPr>
              <p:cNvPr id="44" name="Rechteck: abgerundete Ecken 43">
                <a:extLst>
                  <a:ext uri="{FF2B5EF4-FFF2-40B4-BE49-F238E27FC236}">
                    <a16:creationId xmlns:a16="http://schemas.microsoft.com/office/drawing/2014/main" id="{EF961290-8A90-F91E-8FF0-93C708CE047B}"/>
                  </a:ext>
                </a:extLst>
              </p:cNvPr>
              <p:cNvSpPr/>
              <p:nvPr/>
            </p:nvSpPr>
            <p:spPr>
              <a:xfrm>
                <a:off x="2294965" y="1586754"/>
                <a:ext cx="1416423" cy="717176"/>
              </a:xfrm>
              <a:prstGeom prst="roundRect">
                <a:avLst/>
              </a:prstGeom>
              <a:solidFill>
                <a:srgbClr val="D4E6DE">
                  <a:alpha val="9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Modern </a:t>
                </a:r>
              </a:p>
              <a:p>
                <a:pPr algn="ctr"/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ab 12 Jahre</a:t>
                </a:r>
              </a:p>
            </p:txBody>
          </p:sp>
        </p:grpSp>
        <p:sp>
          <p:nvSpPr>
            <p:cNvPr id="54" name="Rechteck: abgerundete Ecken 53">
              <a:extLst>
                <a:ext uri="{FF2B5EF4-FFF2-40B4-BE49-F238E27FC236}">
                  <a16:creationId xmlns:a16="http://schemas.microsoft.com/office/drawing/2014/main" id="{0A0A9D91-E990-9922-B6F5-E29B61B8C7C1}"/>
                </a:ext>
              </a:extLst>
            </p:cNvPr>
            <p:cNvSpPr/>
            <p:nvPr/>
          </p:nvSpPr>
          <p:spPr>
            <a:xfrm>
              <a:off x="8541907" y="4348074"/>
              <a:ext cx="1503708" cy="682090"/>
            </a:xfrm>
            <a:prstGeom prst="roundRect">
              <a:avLst/>
            </a:prstGeom>
            <a:solidFill>
              <a:srgbClr val="D4E6DE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rPr>
                <a:t>Modern </a:t>
              </a:r>
            </a:p>
            <a:p>
              <a:pPr algn="ctr"/>
              <a:r>
                <a: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rPr>
                <a:t>Jugendliche</a:t>
              </a:r>
            </a:p>
          </p:txBody>
        </p:sp>
        <p:grpSp>
          <p:nvGrpSpPr>
            <p:cNvPr id="55" name="Gruppieren 54">
              <a:extLst>
                <a:ext uri="{FF2B5EF4-FFF2-40B4-BE49-F238E27FC236}">
                  <a16:creationId xmlns:a16="http://schemas.microsoft.com/office/drawing/2014/main" id="{744B2E50-2FF8-7375-DAE9-FD8F9F9E2C8D}"/>
                </a:ext>
              </a:extLst>
            </p:cNvPr>
            <p:cNvGrpSpPr/>
            <p:nvPr/>
          </p:nvGrpSpPr>
          <p:grpSpPr>
            <a:xfrm>
              <a:off x="547505" y="4349714"/>
              <a:ext cx="7899229" cy="687848"/>
              <a:chOff x="788894" y="1586754"/>
              <a:chExt cx="7440707" cy="723230"/>
            </a:xfrm>
          </p:grpSpPr>
          <p:sp>
            <p:nvSpPr>
              <p:cNvPr id="56" name="Rechteck: abgerundete Ecken 55">
                <a:extLst>
                  <a:ext uri="{FF2B5EF4-FFF2-40B4-BE49-F238E27FC236}">
                    <a16:creationId xmlns:a16="http://schemas.microsoft.com/office/drawing/2014/main" id="{D84DC809-545B-45D0-38BC-AF5C1E3BA81C}"/>
                  </a:ext>
                </a:extLst>
              </p:cNvPr>
              <p:cNvSpPr/>
              <p:nvPr/>
            </p:nvSpPr>
            <p:spPr>
              <a:xfrm>
                <a:off x="788894" y="1586754"/>
                <a:ext cx="1416423" cy="717176"/>
              </a:xfrm>
              <a:prstGeom prst="roundRect">
                <a:avLst/>
              </a:prstGeom>
              <a:solidFill>
                <a:srgbClr val="82A193">
                  <a:alpha val="8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17:00 – 18:00</a:t>
                </a:r>
              </a:p>
            </p:txBody>
          </p:sp>
          <p:sp>
            <p:nvSpPr>
              <p:cNvPr id="57" name="Rechteck: abgerundete Ecken 56">
                <a:extLst>
                  <a:ext uri="{FF2B5EF4-FFF2-40B4-BE49-F238E27FC236}">
                    <a16:creationId xmlns:a16="http://schemas.microsoft.com/office/drawing/2014/main" id="{7319190C-DA99-738D-0748-2EB5D3CB691B}"/>
                  </a:ext>
                </a:extLst>
              </p:cNvPr>
              <p:cNvSpPr/>
              <p:nvPr/>
            </p:nvSpPr>
            <p:spPr>
              <a:xfrm>
                <a:off x="6813178" y="1586754"/>
                <a:ext cx="1416423" cy="717176"/>
              </a:xfrm>
              <a:prstGeom prst="roundRect">
                <a:avLst/>
              </a:prstGeom>
              <a:solidFill>
                <a:srgbClr val="D4E6DE">
                  <a:alpha val="9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  <a:p>
                <a:pPr algn="ctr"/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Mod. Kindertanz</a:t>
                </a:r>
              </a:p>
              <a:p>
                <a:pPr algn="ctr"/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ab 4 Jahre</a:t>
                </a:r>
              </a:p>
            </p:txBody>
          </p:sp>
          <p:sp>
            <p:nvSpPr>
              <p:cNvPr id="58" name="Rechteck: abgerundete Ecken 57">
                <a:extLst>
                  <a:ext uri="{FF2B5EF4-FFF2-40B4-BE49-F238E27FC236}">
                    <a16:creationId xmlns:a16="http://schemas.microsoft.com/office/drawing/2014/main" id="{DE844682-80B0-D2F4-B2E5-8A1C497C6787}"/>
                  </a:ext>
                </a:extLst>
              </p:cNvPr>
              <p:cNvSpPr/>
              <p:nvPr/>
            </p:nvSpPr>
            <p:spPr>
              <a:xfrm>
                <a:off x="5307107" y="1586754"/>
                <a:ext cx="1416423" cy="717176"/>
              </a:xfrm>
              <a:prstGeom prst="roundRect">
                <a:avLst/>
              </a:prstGeom>
              <a:solidFill>
                <a:srgbClr val="D4E6DE">
                  <a:alpha val="9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</p:txBody>
          </p:sp>
          <p:sp>
            <p:nvSpPr>
              <p:cNvPr id="59" name="Rechteck: abgerundete Ecken 58">
                <a:extLst>
                  <a:ext uri="{FF2B5EF4-FFF2-40B4-BE49-F238E27FC236}">
                    <a16:creationId xmlns:a16="http://schemas.microsoft.com/office/drawing/2014/main" id="{2D4D79B9-9BDE-DB8B-2718-8E77FE2E10D5}"/>
                  </a:ext>
                </a:extLst>
              </p:cNvPr>
              <p:cNvSpPr/>
              <p:nvPr/>
            </p:nvSpPr>
            <p:spPr>
              <a:xfrm>
                <a:off x="3801036" y="1586755"/>
                <a:ext cx="1416423" cy="717176"/>
              </a:xfrm>
              <a:prstGeom prst="roundRect">
                <a:avLst/>
              </a:prstGeom>
              <a:solidFill>
                <a:srgbClr val="D4E6DE">
                  <a:alpha val="9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Ballett</a:t>
                </a:r>
              </a:p>
              <a:p>
                <a:pPr algn="ctr"/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ab 10 Jahre</a:t>
                </a:r>
              </a:p>
            </p:txBody>
          </p:sp>
          <p:sp>
            <p:nvSpPr>
              <p:cNvPr id="60" name="Rechteck: abgerundete Ecken 59">
                <a:extLst>
                  <a:ext uri="{FF2B5EF4-FFF2-40B4-BE49-F238E27FC236}">
                    <a16:creationId xmlns:a16="http://schemas.microsoft.com/office/drawing/2014/main" id="{888A342B-F2D2-50D0-4AAD-2E28449D63BB}"/>
                  </a:ext>
                </a:extLst>
              </p:cNvPr>
              <p:cNvSpPr/>
              <p:nvPr/>
            </p:nvSpPr>
            <p:spPr>
              <a:xfrm>
                <a:off x="2294959" y="1592808"/>
                <a:ext cx="1416423" cy="717176"/>
              </a:xfrm>
              <a:prstGeom prst="roundRect">
                <a:avLst/>
              </a:prstGeom>
              <a:solidFill>
                <a:srgbClr val="D4E6DE">
                  <a:alpha val="9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Modern </a:t>
                </a:r>
              </a:p>
              <a:p>
                <a:pPr algn="ctr"/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ab 8 Jahre</a:t>
                </a:r>
              </a:p>
            </p:txBody>
          </p:sp>
        </p:grpSp>
        <p:sp>
          <p:nvSpPr>
            <p:cNvPr id="62" name="Rechteck: abgerundete Ecken 61">
              <a:extLst>
                <a:ext uri="{FF2B5EF4-FFF2-40B4-BE49-F238E27FC236}">
                  <a16:creationId xmlns:a16="http://schemas.microsoft.com/office/drawing/2014/main" id="{A1309170-4578-D2E0-B635-CE1FF62579E5}"/>
                </a:ext>
              </a:extLst>
            </p:cNvPr>
            <p:cNvSpPr/>
            <p:nvPr/>
          </p:nvSpPr>
          <p:spPr>
            <a:xfrm>
              <a:off x="8541907" y="3605669"/>
              <a:ext cx="1503708" cy="682090"/>
            </a:xfrm>
            <a:prstGeom prst="roundRect">
              <a:avLst/>
            </a:prstGeom>
            <a:solidFill>
              <a:srgbClr val="D4E6DE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rPr>
                <a:t>Modern </a:t>
              </a:r>
            </a:p>
            <a:p>
              <a:pPr algn="ctr"/>
              <a:r>
                <a: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rPr>
                <a:t>ab 10 Jahre</a:t>
              </a:r>
            </a:p>
          </p:txBody>
        </p:sp>
        <p:grpSp>
          <p:nvGrpSpPr>
            <p:cNvPr id="63" name="Gruppieren 62">
              <a:extLst>
                <a:ext uri="{FF2B5EF4-FFF2-40B4-BE49-F238E27FC236}">
                  <a16:creationId xmlns:a16="http://schemas.microsoft.com/office/drawing/2014/main" id="{AC5DB152-0769-1B7D-72ED-B0E28C11C5D7}"/>
                </a:ext>
              </a:extLst>
            </p:cNvPr>
            <p:cNvGrpSpPr/>
            <p:nvPr/>
          </p:nvGrpSpPr>
          <p:grpSpPr>
            <a:xfrm>
              <a:off x="547505" y="3605669"/>
              <a:ext cx="7899229" cy="683731"/>
              <a:chOff x="788894" y="1585029"/>
              <a:chExt cx="7440707" cy="718901"/>
            </a:xfrm>
          </p:grpSpPr>
          <p:sp>
            <p:nvSpPr>
              <p:cNvPr id="64" name="Rechteck: abgerundete Ecken 63">
                <a:extLst>
                  <a:ext uri="{FF2B5EF4-FFF2-40B4-BE49-F238E27FC236}">
                    <a16:creationId xmlns:a16="http://schemas.microsoft.com/office/drawing/2014/main" id="{2DFAD4F9-2D9D-9EA4-261A-5259C4C54770}"/>
                  </a:ext>
                </a:extLst>
              </p:cNvPr>
              <p:cNvSpPr/>
              <p:nvPr/>
            </p:nvSpPr>
            <p:spPr>
              <a:xfrm>
                <a:off x="788894" y="1586754"/>
                <a:ext cx="1416423" cy="717176"/>
              </a:xfrm>
              <a:prstGeom prst="roundRect">
                <a:avLst/>
              </a:prstGeom>
              <a:solidFill>
                <a:srgbClr val="82A193">
                  <a:alpha val="8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16:00 – 17:00</a:t>
                </a:r>
              </a:p>
            </p:txBody>
          </p:sp>
          <p:sp>
            <p:nvSpPr>
              <p:cNvPr id="65" name="Rechteck: abgerundete Ecken 64">
                <a:extLst>
                  <a:ext uri="{FF2B5EF4-FFF2-40B4-BE49-F238E27FC236}">
                    <a16:creationId xmlns:a16="http://schemas.microsoft.com/office/drawing/2014/main" id="{EE75D5A5-03FF-F270-9270-325F9CC98FAD}"/>
                  </a:ext>
                </a:extLst>
              </p:cNvPr>
              <p:cNvSpPr/>
              <p:nvPr/>
            </p:nvSpPr>
            <p:spPr>
              <a:xfrm>
                <a:off x="6813178" y="1585029"/>
                <a:ext cx="1416423" cy="717176"/>
              </a:xfrm>
              <a:prstGeom prst="roundRect">
                <a:avLst/>
              </a:prstGeom>
              <a:solidFill>
                <a:srgbClr val="D4E6DE">
                  <a:alpha val="9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  <a:p>
                <a:pPr algn="ctr"/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Mod. Kindertanz </a:t>
                </a:r>
              </a:p>
              <a:p>
                <a:pPr algn="ctr"/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ab 6 Jahre</a:t>
                </a:r>
              </a:p>
            </p:txBody>
          </p:sp>
          <p:sp>
            <p:nvSpPr>
              <p:cNvPr id="66" name="Rechteck: abgerundete Ecken 65">
                <a:extLst>
                  <a:ext uri="{FF2B5EF4-FFF2-40B4-BE49-F238E27FC236}">
                    <a16:creationId xmlns:a16="http://schemas.microsoft.com/office/drawing/2014/main" id="{36FCE2FB-F9E7-FB04-A4B2-5F9EAE2F9255}"/>
                  </a:ext>
                </a:extLst>
              </p:cNvPr>
              <p:cNvSpPr/>
              <p:nvPr/>
            </p:nvSpPr>
            <p:spPr>
              <a:xfrm>
                <a:off x="5307107" y="1585029"/>
                <a:ext cx="1416423" cy="717176"/>
              </a:xfrm>
              <a:prstGeom prst="roundRect">
                <a:avLst/>
              </a:prstGeom>
              <a:solidFill>
                <a:srgbClr val="D4E6DE">
                  <a:alpha val="9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</p:txBody>
          </p:sp>
          <p:sp>
            <p:nvSpPr>
              <p:cNvPr id="67" name="Rechteck: abgerundete Ecken 66">
                <a:extLst>
                  <a:ext uri="{FF2B5EF4-FFF2-40B4-BE49-F238E27FC236}">
                    <a16:creationId xmlns:a16="http://schemas.microsoft.com/office/drawing/2014/main" id="{DA17B481-F51F-241C-B155-019F63CD88E8}"/>
                  </a:ext>
                </a:extLst>
              </p:cNvPr>
              <p:cNvSpPr/>
              <p:nvPr/>
            </p:nvSpPr>
            <p:spPr>
              <a:xfrm>
                <a:off x="3801036" y="1585029"/>
                <a:ext cx="1416423" cy="717176"/>
              </a:xfrm>
              <a:prstGeom prst="roundRect">
                <a:avLst/>
              </a:prstGeom>
              <a:solidFill>
                <a:srgbClr val="D4E6DE">
                  <a:alpha val="9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 Ballett</a:t>
                </a:r>
              </a:p>
              <a:p>
                <a:pPr algn="ctr"/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ab 8 Jahre</a:t>
                </a:r>
              </a:p>
            </p:txBody>
          </p:sp>
          <p:sp>
            <p:nvSpPr>
              <p:cNvPr id="68" name="Rechteck: abgerundete Ecken 67">
                <a:extLst>
                  <a:ext uri="{FF2B5EF4-FFF2-40B4-BE49-F238E27FC236}">
                    <a16:creationId xmlns:a16="http://schemas.microsoft.com/office/drawing/2014/main" id="{28A7D4A7-31A6-8144-8C00-20EF097EBAF1}"/>
                  </a:ext>
                </a:extLst>
              </p:cNvPr>
              <p:cNvSpPr/>
              <p:nvPr/>
            </p:nvSpPr>
            <p:spPr>
              <a:xfrm>
                <a:off x="2294965" y="1585030"/>
                <a:ext cx="1416423" cy="717176"/>
              </a:xfrm>
              <a:prstGeom prst="roundRect">
                <a:avLst/>
              </a:prstGeom>
              <a:solidFill>
                <a:srgbClr val="D4E6DE">
                  <a:alpha val="9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i="1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  <a:p>
                <a:pPr algn="ctr"/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Mod. Kindertanz</a:t>
                </a:r>
              </a:p>
              <a:p>
                <a:pPr algn="ctr"/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ab 6 Jahre</a:t>
                </a:r>
              </a:p>
            </p:txBody>
          </p:sp>
        </p:grpSp>
        <p:sp>
          <p:nvSpPr>
            <p:cNvPr id="70" name="Rechteck: abgerundete Ecken 69">
              <a:extLst>
                <a:ext uri="{FF2B5EF4-FFF2-40B4-BE49-F238E27FC236}">
                  <a16:creationId xmlns:a16="http://schemas.microsoft.com/office/drawing/2014/main" id="{F1B8CA03-0D4C-8CF0-ACF6-873ABA6C8A36}"/>
                </a:ext>
              </a:extLst>
            </p:cNvPr>
            <p:cNvSpPr/>
            <p:nvPr/>
          </p:nvSpPr>
          <p:spPr>
            <a:xfrm>
              <a:off x="8541907" y="2863265"/>
              <a:ext cx="1503708" cy="682090"/>
            </a:xfrm>
            <a:prstGeom prst="roundRect">
              <a:avLst/>
            </a:prstGeom>
            <a:solidFill>
              <a:srgbClr val="D4E6DE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rPr>
                <a:t>Jazz Dance</a:t>
              </a:r>
            </a:p>
            <a:p>
              <a:pPr algn="ctr"/>
              <a:r>
                <a: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rPr>
                <a:t>ab 8 Jahre</a:t>
              </a:r>
              <a:endParaRPr lang="de-DE" sz="14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  <p:grpSp>
          <p:nvGrpSpPr>
            <p:cNvPr id="71" name="Gruppieren 70">
              <a:extLst>
                <a:ext uri="{FF2B5EF4-FFF2-40B4-BE49-F238E27FC236}">
                  <a16:creationId xmlns:a16="http://schemas.microsoft.com/office/drawing/2014/main" id="{6714B130-65CF-B5B4-424A-5688F9584B75}"/>
                </a:ext>
              </a:extLst>
            </p:cNvPr>
            <p:cNvGrpSpPr/>
            <p:nvPr/>
          </p:nvGrpSpPr>
          <p:grpSpPr>
            <a:xfrm>
              <a:off x="547505" y="2863265"/>
              <a:ext cx="7899229" cy="683730"/>
              <a:chOff x="788894" y="1585030"/>
              <a:chExt cx="7440707" cy="718900"/>
            </a:xfrm>
          </p:grpSpPr>
          <p:sp>
            <p:nvSpPr>
              <p:cNvPr id="72" name="Rechteck: abgerundete Ecken 71">
                <a:extLst>
                  <a:ext uri="{FF2B5EF4-FFF2-40B4-BE49-F238E27FC236}">
                    <a16:creationId xmlns:a16="http://schemas.microsoft.com/office/drawing/2014/main" id="{9674FBD5-38AC-C7D9-7ACE-F21C6490024D}"/>
                  </a:ext>
                </a:extLst>
              </p:cNvPr>
              <p:cNvSpPr/>
              <p:nvPr/>
            </p:nvSpPr>
            <p:spPr>
              <a:xfrm>
                <a:off x="788894" y="1586754"/>
                <a:ext cx="1416423" cy="717176"/>
              </a:xfrm>
              <a:prstGeom prst="roundRect">
                <a:avLst/>
              </a:prstGeom>
              <a:solidFill>
                <a:srgbClr val="82A193">
                  <a:alpha val="8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15:00 – 16:00</a:t>
                </a:r>
              </a:p>
            </p:txBody>
          </p:sp>
          <p:sp>
            <p:nvSpPr>
              <p:cNvPr id="73" name="Rechteck: abgerundete Ecken 72">
                <a:extLst>
                  <a:ext uri="{FF2B5EF4-FFF2-40B4-BE49-F238E27FC236}">
                    <a16:creationId xmlns:a16="http://schemas.microsoft.com/office/drawing/2014/main" id="{7A08F87E-4C96-8040-8897-06B823A18173}"/>
                  </a:ext>
                </a:extLst>
              </p:cNvPr>
              <p:cNvSpPr/>
              <p:nvPr/>
            </p:nvSpPr>
            <p:spPr>
              <a:xfrm>
                <a:off x="6813178" y="1585030"/>
                <a:ext cx="1416423" cy="717176"/>
              </a:xfrm>
              <a:prstGeom prst="roundRect">
                <a:avLst/>
              </a:prstGeom>
              <a:solidFill>
                <a:srgbClr val="D4E6DE">
                  <a:alpha val="9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i="1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  <a:p>
                <a:pPr algn="ctr"/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Mod. Kindertanz</a:t>
                </a:r>
              </a:p>
              <a:p>
                <a:pPr algn="ctr"/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ab 4 Jahre</a:t>
                </a:r>
              </a:p>
            </p:txBody>
          </p:sp>
          <p:sp>
            <p:nvSpPr>
              <p:cNvPr id="74" name="Rechteck: abgerundete Ecken 73">
                <a:extLst>
                  <a:ext uri="{FF2B5EF4-FFF2-40B4-BE49-F238E27FC236}">
                    <a16:creationId xmlns:a16="http://schemas.microsoft.com/office/drawing/2014/main" id="{46816E7E-7DD6-10DF-6CA4-524AEE161746}"/>
                  </a:ext>
                </a:extLst>
              </p:cNvPr>
              <p:cNvSpPr/>
              <p:nvPr/>
            </p:nvSpPr>
            <p:spPr>
              <a:xfrm>
                <a:off x="5307107" y="1585030"/>
                <a:ext cx="1416423" cy="717176"/>
              </a:xfrm>
              <a:prstGeom prst="roundRect">
                <a:avLst/>
              </a:prstGeom>
              <a:solidFill>
                <a:srgbClr val="D4E6DE">
                  <a:alpha val="9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</p:txBody>
          </p:sp>
          <p:sp>
            <p:nvSpPr>
              <p:cNvPr id="75" name="Rechteck: abgerundete Ecken 74">
                <a:extLst>
                  <a:ext uri="{FF2B5EF4-FFF2-40B4-BE49-F238E27FC236}">
                    <a16:creationId xmlns:a16="http://schemas.microsoft.com/office/drawing/2014/main" id="{AC5A591A-120A-9898-DE28-5FC973D37F70}"/>
                  </a:ext>
                </a:extLst>
              </p:cNvPr>
              <p:cNvSpPr/>
              <p:nvPr/>
            </p:nvSpPr>
            <p:spPr>
              <a:xfrm>
                <a:off x="3801036" y="1585030"/>
                <a:ext cx="1416423" cy="717176"/>
              </a:xfrm>
              <a:prstGeom prst="roundRect">
                <a:avLst/>
              </a:prstGeom>
              <a:solidFill>
                <a:srgbClr val="D4E6DE">
                  <a:alpha val="9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i="1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  <a:p>
                <a:pPr algn="ctr"/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Ballett</a:t>
                </a:r>
              </a:p>
              <a:p>
                <a:pPr algn="ctr"/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ab 6 Jahre </a:t>
                </a:r>
              </a:p>
            </p:txBody>
          </p:sp>
          <p:sp>
            <p:nvSpPr>
              <p:cNvPr id="76" name="Rechteck: abgerundete Ecken 75">
                <a:extLst>
                  <a:ext uri="{FF2B5EF4-FFF2-40B4-BE49-F238E27FC236}">
                    <a16:creationId xmlns:a16="http://schemas.microsoft.com/office/drawing/2014/main" id="{99570C4A-3948-359E-61DE-179B5A4455B5}"/>
                  </a:ext>
                </a:extLst>
              </p:cNvPr>
              <p:cNvSpPr/>
              <p:nvPr/>
            </p:nvSpPr>
            <p:spPr>
              <a:xfrm>
                <a:off x="2294965" y="1585031"/>
                <a:ext cx="1416423" cy="717176"/>
              </a:xfrm>
              <a:prstGeom prst="roundRect">
                <a:avLst/>
              </a:prstGeom>
              <a:solidFill>
                <a:srgbClr val="D4E6DE">
                  <a:alpha val="9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150" i="1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  <a:p>
                <a:pPr algn="ctr"/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Mod. Kindertanz</a:t>
                </a:r>
              </a:p>
              <a:p>
                <a:pPr algn="ctr"/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ab 4 Jahre</a:t>
                </a:r>
              </a:p>
            </p:txBody>
          </p:sp>
        </p:grpSp>
        <p:sp>
          <p:nvSpPr>
            <p:cNvPr id="78" name="Rechteck: abgerundete Ecken 77">
              <a:extLst>
                <a:ext uri="{FF2B5EF4-FFF2-40B4-BE49-F238E27FC236}">
                  <a16:creationId xmlns:a16="http://schemas.microsoft.com/office/drawing/2014/main" id="{DC3B1F3F-4708-2338-9805-0501C1B33973}"/>
                </a:ext>
              </a:extLst>
            </p:cNvPr>
            <p:cNvSpPr/>
            <p:nvPr/>
          </p:nvSpPr>
          <p:spPr>
            <a:xfrm>
              <a:off x="8541906" y="5834523"/>
              <a:ext cx="1503708" cy="682090"/>
            </a:xfrm>
            <a:prstGeom prst="roundRect">
              <a:avLst/>
            </a:prstGeom>
            <a:solidFill>
              <a:srgbClr val="D4E6DE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  <p:grpSp>
          <p:nvGrpSpPr>
            <p:cNvPr id="79" name="Gruppieren 78">
              <a:extLst>
                <a:ext uri="{FF2B5EF4-FFF2-40B4-BE49-F238E27FC236}">
                  <a16:creationId xmlns:a16="http://schemas.microsoft.com/office/drawing/2014/main" id="{C986CD87-A991-FD13-BA32-7EB1EAA2C883}"/>
                </a:ext>
              </a:extLst>
            </p:cNvPr>
            <p:cNvGrpSpPr/>
            <p:nvPr/>
          </p:nvGrpSpPr>
          <p:grpSpPr>
            <a:xfrm>
              <a:off x="547504" y="5834523"/>
              <a:ext cx="7899229" cy="682090"/>
              <a:chOff x="788894" y="1586754"/>
              <a:chExt cx="7440707" cy="717176"/>
            </a:xfrm>
          </p:grpSpPr>
          <p:sp>
            <p:nvSpPr>
              <p:cNvPr id="80" name="Rechteck: abgerundete Ecken 79">
                <a:extLst>
                  <a:ext uri="{FF2B5EF4-FFF2-40B4-BE49-F238E27FC236}">
                    <a16:creationId xmlns:a16="http://schemas.microsoft.com/office/drawing/2014/main" id="{0B75FE10-481E-4D53-B6B6-9AD9D747B409}"/>
                  </a:ext>
                </a:extLst>
              </p:cNvPr>
              <p:cNvSpPr/>
              <p:nvPr/>
            </p:nvSpPr>
            <p:spPr>
              <a:xfrm>
                <a:off x="788894" y="1586754"/>
                <a:ext cx="1416423" cy="717176"/>
              </a:xfrm>
              <a:prstGeom prst="roundRect">
                <a:avLst/>
              </a:prstGeom>
              <a:solidFill>
                <a:srgbClr val="82A193">
                  <a:alpha val="8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19:00 – 20:00</a:t>
                </a:r>
              </a:p>
            </p:txBody>
          </p:sp>
          <p:sp>
            <p:nvSpPr>
              <p:cNvPr id="81" name="Rechteck: abgerundete Ecken 80">
                <a:extLst>
                  <a:ext uri="{FF2B5EF4-FFF2-40B4-BE49-F238E27FC236}">
                    <a16:creationId xmlns:a16="http://schemas.microsoft.com/office/drawing/2014/main" id="{04E062E8-02BB-05CF-1322-C5B1F7F2B9FB}"/>
                  </a:ext>
                </a:extLst>
              </p:cNvPr>
              <p:cNvSpPr/>
              <p:nvPr/>
            </p:nvSpPr>
            <p:spPr>
              <a:xfrm>
                <a:off x="6813178" y="1586754"/>
                <a:ext cx="1416423" cy="717176"/>
              </a:xfrm>
              <a:prstGeom prst="roundRect">
                <a:avLst/>
              </a:prstGeom>
              <a:solidFill>
                <a:srgbClr val="D4E6DE">
                  <a:alpha val="9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Jazz Dance I</a:t>
                </a:r>
              </a:p>
              <a:p>
                <a:pPr algn="ctr"/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Jugendliche/ Erwachsene </a:t>
                </a:r>
              </a:p>
            </p:txBody>
          </p:sp>
          <p:sp>
            <p:nvSpPr>
              <p:cNvPr id="82" name="Rechteck: abgerundete Ecken 81">
                <a:extLst>
                  <a:ext uri="{FF2B5EF4-FFF2-40B4-BE49-F238E27FC236}">
                    <a16:creationId xmlns:a16="http://schemas.microsoft.com/office/drawing/2014/main" id="{10A2DB9A-BE56-BEB8-1AE8-B1CFD7D85182}"/>
                  </a:ext>
                </a:extLst>
              </p:cNvPr>
              <p:cNvSpPr/>
              <p:nvPr/>
            </p:nvSpPr>
            <p:spPr>
              <a:xfrm>
                <a:off x="5307107" y="1586754"/>
                <a:ext cx="1416423" cy="717176"/>
              </a:xfrm>
              <a:prstGeom prst="roundRect">
                <a:avLst/>
              </a:prstGeom>
              <a:solidFill>
                <a:srgbClr val="D4E6DE">
                  <a:alpha val="9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  <a:p>
                <a:pPr algn="ctr"/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Jazz Dance II</a:t>
                </a:r>
              </a:p>
              <a:p>
                <a:pPr algn="ctr"/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Erwachsene</a:t>
                </a:r>
              </a:p>
            </p:txBody>
          </p:sp>
          <p:sp>
            <p:nvSpPr>
              <p:cNvPr id="83" name="Rechteck: abgerundete Ecken 82">
                <a:extLst>
                  <a:ext uri="{FF2B5EF4-FFF2-40B4-BE49-F238E27FC236}">
                    <a16:creationId xmlns:a16="http://schemas.microsoft.com/office/drawing/2014/main" id="{45FF642A-3D7A-9D14-D543-8BCAC7988CBF}"/>
                  </a:ext>
                </a:extLst>
              </p:cNvPr>
              <p:cNvSpPr/>
              <p:nvPr/>
            </p:nvSpPr>
            <p:spPr>
              <a:xfrm>
                <a:off x="3801036" y="1586754"/>
                <a:ext cx="1416423" cy="717176"/>
              </a:xfrm>
              <a:prstGeom prst="roundRect">
                <a:avLst/>
              </a:prstGeom>
              <a:solidFill>
                <a:srgbClr val="D4E6DE">
                  <a:alpha val="9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Ballett I</a:t>
                </a:r>
              </a:p>
              <a:p>
                <a:pPr algn="ctr"/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Erwachsene</a:t>
                </a:r>
              </a:p>
            </p:txBody>
          </p:sp>
          <p:sp>
            <p:nvSpPr>
              <p:cNvPr id="84" name="Rechteck: abgerundete Ecken 83">
                <a:extLst>
                  <a:ext uri="{FF2B5EF4-FFF2-40B4-BE49-F238E27FC236}">
                    <a16:creationId xmlns:a16="http://schemas.microsoft.com/office/drawing/2014/main" id="{13379D92-03DF-59C5-7AAE-555BE77B6586}"/>
                  </a:ext>
                </a:extLst>
              </p:cNvPr>
              <p:cNvSpPr/>
              <p:nvPr/>
            </p:nvSpPr>
            <p:spPr>
              <a:xfrm>
                <a:off x="2294965" y="1586754"/>
                <a:ext cx="1416423" cy="717176"/>
              </a:xfrm>
              <a:prstGeom prst="roundRect">
                <a:avLst/>
              </a:prstGeom>
              <a:solidFill>
                <a:srgbClr val="D4E6DE">
                  <a:alpha val="9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</p:txBody>
          </p:sp>
        </p:grpSp>
        <p:sp>
          <p:nvSpPr>
            <p:cNvPr id="95" name="Rechteck: abgerundete Ecken 94">
              <a:extLst>
                <a:ext uri="{FF2B5EF4-FFF2-40B4-BE49-F238E27FC236}">
                  <a16:creationId xmlns:a16="http://schemas.microsoft.com/office/drawing/2014/main" id="{243493ED-6E42-3690-F52F-C80D36867CF9}"/>
                </a:ext>
              </a:extLst>
            </p:cNvPr>
            <p:cNvSpPr/>
            <p:nvPr/>
          </p:nvSpPr>
          <p:spPr>
            <a:xfrm>
              <a:off x="10140783" y="3603085"/>
              <a:ext cx="1503708" cy="682090"/>
            </a:xfrm>
            <a:prstGeom prst="roundRect">
              <a:avLst/>
            </a:prstGeom>
            <a:solidFill>
              <a:srgbClr val="D4E6DE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  <p:sp>
          <p:nvSpPr>
            <p:cNvPr id="96" name="Rechteck: abgerundete Ecken 95">
              <a:extLst>
                <a:ext uri="{FF2B5EF4-FFF2-40B4-BE49-F238E27FC236}">
                  <a16:creationId xmlns:a16="http://schemas.microsoft.com/office/drawing/2014/main" id="{2608742D-C378-DA6E-211E-A8F8632105FF}"/>
                </a:ext>
              </a:extLst>
            </p:cNvPr>
            <p:cNvSpPr/>
            <p:nvPr/>
          </p:nvSpPr>
          <p:spPr>
            <a:xfrm>
              <a:off x="10140784" y="4348074"/>
              <a:ext cx="1503708" cy="682090"/>
            </a:xfrm>
            <a:prstGeom prst="roundRect">
              <a:avLst/>
            </a:prstGeom>
            <a:solidFill>
              <a:srgbClr val="D4E6DE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  <p:sp>
          <p:nvSpPr>
            <p:cNvPr id="97" name="Rechteck: abgerundete Ecken 96">
              <a:extLst>
                <a:ext uri="{FF2B5EF4-FFF2-40B4-BE49-F238E27FC236}">
                  <a16:creationId xmlns:a16="http://schemas.microsoft.com/office/drawing/2014/main" id="{2647392F-B964-94AD-464D-6148BA26DA20}"/>
                </a:ext>
              </a:extLst>
            </p:cNvPr>
            <p:cNvSpPr/>
            <p:nvPr/>
          </p:nvSpPr>
          <p:spPr>
            <a:xfrm>
              <a:off x="10140785" y="5094704"/>
              <a:ext cx="1503708" cy="682090"/>
            </a:xfrm>
            <a:prstGeom prst="roundRect">
              <a:avLst/>
            </a:prstGeom>
            <a:solidFill>
              <a:srgbClr val="D4E6DE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  <p:sp>
          <p:nvSpPr>
            <p:cNvPr id="98" name="Rechteck: abgerundete Ecken 97">
              <a:extLst>
                <a:ext uri="{FF2B5EF4-FFF2-40B4-BE49-F238E27FC236}">
                  <a16:creationId xmlns:a16="http://schemas.microsoft.com/office/drawing/2014/main" id="{07C57731-708E-806A-2ED2-CCBE2A2D4BC3}"/>
                </a:ext>
              </a:extLst>
            </p:cNvPr>
            <p:cNvSpPr/>
            <p:nvPr/>
          </p:nvSpPr>
          <p:spPr>
            <a:xfrm>
              <a:off x="10140786" y="5834523"/>
              <a:ext cx="1503708" cy="682090"/>
            </a:xfrm>
            <a:prstGeom prst="roundRect">
              <a:avLst/>
            </a:prstGeom>
            <a:solidFill>
              <a:srgbClr val="D4E6DE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  <p:sp>
          <p:nvSpPr>
            <p:cNvPr id="99" name="Rechteck: abgerundete Ecken 98">
              <a:extLst>
                <a:ext uri="{FF2B5EF4-FFF2-40B4-BE49-F238E27FC236}">
                  <a16:creationId xmlns:a16="http://schemas.microsoft.com/office/drawing/2014/main" id="{11BE6C0E-00C7-3041-DBCA-8B3C11BA3822}"/>
                </a:ext>
              </a:extLst>
            </p:cNvPr>
            <p:cNvSpPr/>
            <p:nvPr/>
          </p:nvSpPr>
          <p:spPr>
            <a:xfrm>
              <a:off x="10140782" y="2858094"/>
              <a:ext cx="1503708" cy="682090"/>
            </a:xfrm>
            <a:prstGeom prst="roundRect">
              <a:avLst/>
            </a:prstGeom>
            <a:solidFill>
              <a:srgbClr val="D4E6DE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  <p:sp>
          <p:nvSpPr>
            <p:cNvPr id="100" name="Rechteck: abgerundete Ecken 99">
              <a:extLst>
                <a:ext uri="{FF2B5EF4-FFF2-40B4-BE49-F238E27FC236}">
                  <a16:creationId xmlns:a16="http://schemas.microsoft.com/office/drawing/2014/main" id="{A84DCA52-FB41-5231-2D10-36E9BF35D217}"/>
                </a:ext>
              </a:extLst>
            </p:cNvPr>
            <p:cNvSpPr/>
            <p:nvPr/>
          </p:nvSpPr>
          <p:spPr>
            <a:xfrm>
              <a:off x="10140781" y="2120857"/>
              <a:ext cx="1503708" cy="682090"/>
            </a:xfrm>
            <a:prstGeom prst="roundRect">
              <a:avLst/>
            </a:prstGeom>
            <a:solidFill>
              <a:srgbClr val="D4E6DE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  <p:sp>
          <p:nvSpPr>
            <p:cNvPr id="103" name="Rechteck: abgerundete Ecken 102">
              <a:extLst>
                <a:ext uri="{FF2B5EF4-FFF2-40B4-BE49-F238E27FC236}">
                  <a16:creationId xmlns:a16="http://schemas.microsoft.com/office/drawing/2014/main" id="{6062346A-7DF4-5B8F-8797-2B4F937C8A4E}"/>
                </a:ext>
              </a:extLst>
            </p:cNvPr>
            <p:cNvSpPr/>
            <p:nvPr/>
          </p:nvSpPr>
          <p:spPr>
            <a:xfrm>
              <a:off x="6943025" y="6570445"/>
              <a:ext cx="1503708" cy="682090"/>
            </a:xfrm>
            <a:prstGeom prst="roundRect">
              <a:avLst/>
            </a:prstGeom>
            <a:solidFill>
              <a:srgbClr val="D4E6DE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  <p:sp>
          <p:nvSpPr>
            <p:cNvPr id="104" name="Rechteck: abgerundete Ecken 103">
              <a:extLst>
                <a:ext uri="{FF2B5EF4-FFF2-40B4-BE49-F238E27FC236}">
                  <a16:creationId xmlns:a16="http://schemas.microsoft.com/office/drawing/2014/main" id="{50562973-88A0-A16A-271A-65090C77CD99}"/>
                </a:ext>
              </a:extLst>
            </p:cNvPr>
            <p:cNvSpPr/>
            <p:nvPr/>
          </p:nvSpPr>
          <p:spPr>
            <a:xfrm>
              <a:off x="5344145" y="6570445"/>
              <a:ext cx="1503708" cy="682090"/>
            </a:xfrm>
            <a:prstGeom prst="roundRect">
              <a:avLst/>
            </a:prstGeom>
            <a:solidFill>
              <a:srgbClr val="D4E6DE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  <p:sp>
          <p:nvSpPr>
            <p:cNvPr id="105" name="Rechteck: abgerundete Ecken 104">
              <a:extLst>
                <a:ext uri="{FF2B5EF4-FFF2-40B4-BE49-F238E27FC236}">
                  <a16:creationId xmlns:a16="http://schemas.microsoft.com/office/drawing/2014/main" id="{4828CF55-B876-A551-B55E-6614BB9285C6}"/>
                </a:ext>
              </a:extLst>
            </p:cNvPr>
            <p:cNvSpPr/>
            <p:nvPr/>
          </p:nvSpPr>
          <p:spPr>
            <a:xfrm>
              <a:off x="3745265" y="6571173"/>
              <a:ext cx="1503708" cy="682090"/>
            </a:xfrm>
            <a:prstGeom prst="roundRect">
              <a:avLst/>
            </a:prstGeom>
            <a:solidFill>
              <a:srgbClr val="D4E6DE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  <p:sp>
          <p:nvSpPr>
            <p:cNvPr id="106" name="Rechteck: abgerundete Ecken 105">
              <a:extLst>
                <a:ext uri="{FF2B5EF4-FFF2-40B4-BE49-F238E27FC236}">
                  <a16:creationId xmlns:a16="http://schemas.microsoft.com/office/drawing/2014/main" id="{0F71F852-BB19-B094-9D12-0D7AEEB3EC2C}"/>
                </a:ext>
              </a:extLst>
            </p:cNvPr>
            <p:cNvSpPr/>
            <p:nvPr/>
          </p:nvSpPr>
          <p:spPr>
            <a:xfrm>
              <a:off x="2146384" y="6571173"/>
              <a:ext cx="1503708" cy="682090"/>
            </a:xfrm>
            <a:prstGeom prst="roundRect">
              <a:avLst/>
            </a:prstGeom>
            <a:solidFill>
              <a:srgbClr val="D4E6DE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  <p:sp>
          <p:nvSpPr>
            <p:cNvPr id="107" name="Rechteck: abgerundete Ecken 106">
              <a:extLst>
                <a:ext uri="{FF2B5EF4-FFF2-40B4-BE49-F238E27FC236}">
                  <a16:creationId xmlns:a16="http://schemas.microsoft.com/office/drawing/2014/main" id="{BF05F3C8-22AA-0FCE-9AAA-73C7B5BB8EF3}"/>
                </a:ext>
              </a:extLst>
            </p:cNvPr>
            <p:cNvSpPr/>
            <p:nvPr/>
          </p:nvSpPr>
          <p:spPr>
            <a:xfrm>
              <a:off x="547504" y="6583287"/>
              <a:ext cx="1503708" cy="682090"/>
            </a:xfrm>
            <a:prstGeom prst="roundRect">
              <a:avLst/>
            </a:prstGeom>
            <a:solidFill>
              <a:srgbClr val="82A193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bg1"/>
                  </a:solidFill>
                </a:rPr>
                <a:t>20:00 – 21:00</a:t>
              </a:r>
            </a:p>
          </p:txBody>
        </p:sp>
        <p:sp>
          <p:nvSpPr>
            <p:cNvPr id="108" name="Rechteck: abgerundete Ecken 107">
              <a:extLst>
                <a:ext uri="{FF2B5EF4-FFF2-40B4-BE49-F238E27FC236}">
                  <a16:creationId xmlns:a16="http://schemas.microsoft.com/office/drawing/2014/main" id="{71A76CC0-1751-681F-0A29-63F21423947D}"/>
                </a:ext>
              </a:extLst>
            </p:cNvPr>
            <p:cNvSpPr/>
            <p:nvPr/>
          </p:nvSpPr>
          <p:spPr>
            <a:xfrm>
              <a:off x="10140781" y="6569673"/>
              <a:ext cx="1503708" cy="682090"/>
            </a:xfrm>
            <a:prstGeom prst="roundRect">
              <a:avLst/>
            </a:prstGeom>
            <a:solidFill>
              <a:srgbClr val="D4E6DE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  <p:sp>
          <p:nvSpPr>
            <p:cNvPr id="109" name="Rechteck: abgerundete Ecken 108">
              <a:extLst>
                <a:ext uri="{FF2B5EF4-FFF2-40B4-BE49-F238E27FC236}">
                  <a16:creationId xmlns:a16="http://schemas.microsoft.com/office/drawing/2014/main" id="{A25E5924-76A8-80A7-579C-8380490DE6BF}"/>
                </a:ext>
              </a:extLst>
            </p:cNvPr>
            <p:cNvSpPr/>
            <p:nvPr/>
          </p:nvSpPr>
          <p:spPr>
            <a:xfrm>
              <a:off x="8541906" y="6569673"/>
              <a:ext cx="1503708" cy="682090"/>
            </a:xfrm>
            <a:prstGeom prst="roundRect">
              <a:avLst/>
            </a:prstGeom>
            <a:solidFill>
              <a:srgbClr val="D4E6DE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</p:grpSp>
      <p:sp>
        <p:nvSpPr>
          <p:cNvPr id="111" name="Textfeld 110">
            <a:extLst>
              <a:ext uri="{FF2B5EF4-FFF2-40B4-BE49-F238E27FC236}">
                <a16:creationId xmlns:a16="http://schemas.microsoft.com/office/drawing/2014/main" id="{AEDB22E1-76E1-8E0A-CE61-C8415E2BABD4}"/>
              </a:ext>
            </a:extLst>
          </p:cNvPr>
          <p:cNvSpPr txBox="1"/>
          <p:nvPr/>
        </p:nvSpPr>
        <p:spPr>
          <a:xfrm>
            <a:off x="9453177" y="6551476"/>
            <a:ext cx="2738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gent CF Light" panose="00000400000000000000" pitchFamily="2" charset="0"/>
              </a:rPr>
              <a:t>© Drehmoment Stand: Dezember 2023</a:t>
            </a:r>
          </a:p>
        </p:txBody>
      </p:sp>
      <p:sp>
        <p:nvSpPr>
          <p:cNvPr id="114" name="Textfeld 113">
            <a:extLst>
              <a:ext uri="{FF2B5EF4-FFF2-40B4-BE49-F238E27FC236}">
                <a16:creationId xmlns:a16="http://schemas.microsoft.com/office/drawing/2014/main" id="{A5896E01-E7CE-ECA0-FCFF-BBDE6E5010E1}"/>
              </a:ext>
            </a:extLst>
          </p:cNvPr>
          <p:cNvSpPr txBox="1"/>
          <p:nvPr/>
        </p:nvSpPr>
        <p:spPr>
          <a:xfrm>
            <a:off x="8541903" y="529955"/>
            <a:ext cx="31025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200" dirty="0">
                <a:latin typeface="Argent CF Light" panose="00000400000000000000" pitchFamily="2" charset="0"/>
              </a:rPr>
              <a:t>Studiovermietung auf Anfrage:</a:t>
            </a:r>
          </a:p>
          <a:p>
            <a:pPr algn="ctr"/>
            <a:r>
              <a:rPr lang="de-DE" sz="1200" dirty="0">
                <a:latin typeface="Argent CF Light" panose="00000400000000000000" pitchFamily="2" charset="0"/>
              </a:rPr>
              <a:t> +49 17634501048</a:t>
            </a:r>
          </a:p>
          <a:p>
            <a:pPr algn="ctr"/>
            <a:r>
              <a:rPr lang="de-DE" sz="1200" u="sng" dirty="0">
                <a:latin typeface="Argent CF Light" panose="000004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info@drehmoment-tanz.de</a:t>
            </a:r>
            <a:endParaRPr lang="de-DE" sz="1200" u="sng" dirty="0">
              <a:latin typeface="Argent CF Light" panose="00000400000000000000" pitchFamily="2" charset="0"/>
            </a:endParaRPr>
          </a:p>
        </p:txBody>
      </p:sp>
      <p:grpSp>
        <p:nvGrpSpPr>
          <p:cNvPr id="126" name="Gruppieren 125">
            <a:extLst>
              <a:ext uri="{FF2B5EF4-FFF2-40B4-BE49-F238E27FC236}">
                <a16:creationId xmlns:a16="http://schemas.microsoft.com/office/drawing/2014/main" id="{E69C8EA4-A7AC-F3ED-8DFF-9C207CB4B968}"/>
              </a:ext>
            </a:extLst>
          </p:cNvPr>
          <p:cNvGrpSpPr/>
          <p:nvPr/>
        </p:nvGrpSpPr>
        <p:grpSpPr>
          <a:xfrm flipH="1">
            <a:off x="2063411" y="2917770"/>
            <a:ext cx="196329" cy="291067"/>
            <a:chOff x="3144606" y="2985206"/>
            <a:chExt cx="182880" cy="264942"/>
          </a:xfrm>
        </p:grpSpPr>
        <p:sp>
          <p:nvSpPr>
            <p:cNvPr id="125" name="Ellipse 124">
              <a:extLst>
                <a:ext uri="{FF2B5EF4-FFF2-40B4-BE49-F238E27FC236}">
                  <a16:creationId xmlns:a16="http://schemas.microsoft.com/office/drawing/2014/main" id="{B4C1D782-7B75-A53F-E1C4-42C8F3A495AA}"/>
                </a:ext>
              </a:extLst>
            </p:cNvPr>
            <p:cNvSpPr/>
            <p:nvPr/>
          </p:nvSpPr>
          <p:spPr>
            <a:xfrm>
              <a:off x="3189260" y="3003377"/>
              <a:ext cx="114300" cy="114300"/>
            </a:xfrm>
            <a:prstGeom prst="ellipse">
              <a:avLst/>
            </a:prstGeom>
            <a:solidFill>
              <a:srgbClr val="B0D0C1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24" name="Grafik 123">
              <a:extLst>
                <a:ext uri="{FF2B5EF4-FFF2-40B4-BE49-F238E27FC236}">
                  <a16:creationId xmlns:a16="http://schemas.microsoft.com/office/drawing/2014/main" id="{75780BBA-39C8-FA15-1A4F-6ADA744CC1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14" t="24848" r="28913" b="31959"/>
            <a:stretch/>
          </p:blipFill>
          <p:spPr>
            <a:xfrm flipH="1">
              <a:off x="3144606" y="2985206"/>
              <a:ext cx="182880" cy="264942"/>
            </a:xfrm>
            <a:prstGeom prst="rect">
              <a:avLst/>
            </a:prstGeom>
          </p:spPr>
        </p:pic>
      </p:grpSp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AA321464-9873-B36D-15BC-0D00BBD2A08E}"/>
              </a:ext>
            </a:extLst>
          </p:cNvPr>
          <p:cNvGrpSpPr/>
          <p:nvPr/>
        </p:nvGrpSpPr>
        <p:grpSpPr>
          <a:xfrm flipH="1">
            <a:off x="2063410" y="3573423"/>
            <a:ext cx="196329" cy="291067"/>
            <a:chOff x="3144606" y="2985206"/>
            <a:chExt cx="182880" cy="264942"/>
          </a:xfrm>
        </p:grpSpPr>
        <p:sp>
          <p:nvSpPr>
            <p:cNvPr id="128" name="Ellipse 127">
              <a:extLst>
                <a:ext uri="{FF2B5EF4-FFF2-40B4-BE49-F238E27FC236}">
                  <a16:creationId xmlns:a16="http://schemas.microsoft.com/office/drawing/2014/main" id="{DC53F92A-EB44-06C3-C15F-C296F627DB53}"/>
                </a:ext>
              </a:extLst>
            </p:cNvPr>
            <p:cNvSpPr/>
            <p:nvPr/>
          </p:nvSpPr>
          <p:spPr>
            <a:xfrm>
              <a:off x="3189260" y="3003377"/>
              <a:ext cx="114300" cy="114300"/>
            </a:xfrm>
            <a:prstGeom prst="ellipse">
              <a:avLst/>
            </a:prstGeom>
            <a:solidFill>
              <a:srgbClr val="B0D0C1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29" name="Grafik 128">
              <a:extLst>
                <a:ext uri="{FF2B5EF4-FFF2-40B4-BE49-F238E27FC236}">
                  <a16:creationId xmlns:a16="http://schemas.microsoft.com/office/drawing/2014/main" id="{68C07E52-EF78-1202-B3C6-D1EB690330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14" t="24848" r="28913" b="31959"/>
            <a:stretch/>
          </p:blipFill>
          <p:spPr>
            <a:xfrm flipH="1">
              <a:off x="3144606" y="2985206"/>
              <a:ext cx="182880" cy="264942"/>
            </a:xfrm>
            <a:prstGeom prst="rect">
              <a:avLst/>
            </a:prstGeom>
          </p:spPr>
        </p:pic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1A780039-F40A-B81B-58D3-500D91E93858}"/>
              </a:ext>
            </a:extLst>
          </p:cNvPr>
          <p:cNvGrpSpPr/>
          <p:nvPr/>
        </p:nvGrpSpPr>
        <p:grpSpPr>
          <a:xfrm>
            <a:off x="1993143" y="6554912"/>
            <a:ext cx="1558816" cy="291067"/>
            <a:chOff x="1993143" y="6554912"/>
            <a:chExt cx="1558816" cy="291067"/>
          </a:xfrm>
        </p:grpSpPr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8B673578-D36C-BE6C-27B6-053B1FCC6905}"/>
                </a:ext>
              </a:extLst>
            </p:cNvPr>
            <p:cNvGrpSpPr/>
            <p:nvPr/>
          </p:nvGrpSpPr>
          <p:grpSpPr>
            <a:xfrm>
              <a:off x="1993143" y="6554912"/>
              <a:ext cx="196329" cy="291067"/>
              <a:chOff x="1993143" y="6554912"/>
              <a:chExt cx="196329" cy="291067"/>
            </a:xfrm>
          </p:grpSpPr>
          <p:sp>
            <p:nvSpPr>
              <p:cNvPr id="135" name="Ellipse 134">
                <a:extLst>
                  <a:ext uri="{FF2B5EF4-FFF2-40B4-BE49-F238E27FC236}">
                    <a16:creationId xmlns:a16="http://schemas.microsoft.com/office/drawing/2014/main" id="{6BA6C140-BE6A-760E-6917-DDACE637A19E}"/>
                  </a:ext>
                </a:extLst>
              </p:cNvPr>
              <p:cNvSpPr/>
              <p:nvPr/>
            </p:nvSpPr>
            <p:spPr>
              <a:xfrm flipH="1">
                <a:off x="2018829" y="6574875"/>
                <a:ext cx="122706" cy="125571"/>
              </a:xfrm>
              <a:prstGeom prst="ellipse">
                <a:avLst/>
              </a:prstGeom>
              <a:solidFill>
                <a:srgbClr val="B0D0C1">
                  <a:alpha val="8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2974287B-C5EC-44A5-6006-6B5E269E0F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914" t="24848" r="28913" b="31959"/>
              <a:stretch/>
            </p:blipFill>
            <p:spPr>
              <a:xfrm>
                <a:off x="1993143" y="6554912"/>
                <a:ext cx="196329" cy="291067"/>
              </a:xfrm>
              <a:prstGeom prst="rect">
                <a:avLst/>
              </a:prstGeom>
            </p:spPr>
          </p:pic>
        </p:grpSp>
        <p:sp>
          <p:nvSpPr>
            <p:cNvPr id="137" name="Textfeld 136">
              <a:extLst>
                <a:ext uri="{FF2B5EF4-FFF2-40B4-BE49-F238E27FC236}">
                  <a16:creationId xmlns:a16="http://schemas.microsoft.com/office/drawing/2014/main" id="{B8916069-76CE-5092-063F-CED869E33B61}"/>
                </a:ext>
              </a:extLst>
            </p:cNvPr>
            <p:cNvSpPr txBox="1"/>
            <p:nvPr/>
          </p:nvSpPr>
          <p:spPr>
            <a:xfrm>
              <a:off x="2110450" y="6574875"/>
              <a:ext cx="144150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latin typeface="Argent CF Light" panose="00000400000000000000" pitchFamily="2" charset="0"/>
                </a:rPr>
                <a:t>= 30/ 45 Minuten Kurs </a:t>
              </a:r>
            </a:p>
          </p:txBody>
        </p:sp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98E3F744-FB8B-FA5F-8FB2-E07B8C1276F3}"/>
              </a:ext>
            </a:extLst>
          </p:cNvPr>
          <p:cNvGrpSpPr/>
          <p:nvPr/>
        </p:nvGrpSpPr>
        <p:grpSpPr>
          <a:xfrm flipH="1">
            <a:off x="3683029" y="2917769"/>
            <a:ext cx="196329" cy="291067"/>
            <a:chOff x="3144606" y="2985206"/>
            <a:chExt cx="182880" cy="264942"/>
          </a:xfrm>
        </p:grpSpPr>
        <p:sp>
          <p:nvSpPr>
            <p:cNvPr id="140" name="Ellipse 139">
              <a:extLst>
                <a:ext uri="{FF2B5EF4-FFF2-40B4-BE49-F238E27FC236}">
                  <a16:creationId xmlns:a16="http://schemas.microsoft.com/office/drawing/2014/main" id="{0A680BC3-48D6-0E6E-EF2E-CFFFACE46E22}"/>
                </a:ext>
              </a:extLst>
            </p:cNvPr>
            <p:cNvSpPr/>
            <p:nvPr/>
          </p:nvSpPr>
          <p:spPr>
            <a:xfrm>
              <a:off x="3189260" y="3003377"/>
              <a:ext cx="114300" cy="114300"/>
            </a:xfrm>
            <a:prstGeom prst="ellipse">
              <a:avLst/>
            </a:prstGeom>
            <a:solidFill>
              <a:srgbClr val="B0D0C1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41" name="Grafik 140">
              <a:extLst>
                <a:ext uri="{FF2B5EF4-FFF2-40B4-BE49-F238E27FC236}">
                  <a16:creationId xmlns:a16="http://schemas.microsoft.com/office/drawing/2014/main" id="{7E6176C6-B0EC-E489-16B8-17DD3A3777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14" t="24848" r="28913" b="31959"/>
            <a:stretch/>
          </p:blipFill>
          <p:spPr>
            <a:xfrm flipH="1">
              <a:off x="3144606" y="2985206"/>
              <a:ext cx="182880" cy="264942"/>
            </a:xfrm>
            <a:prstGeom prst="rect">
              <a:avLst/>
            </a:prstGeom>
          </p:spPr>
        </p:pic>
      </p:grpSp>
      <p:grpSp>
        <p:nvGrpSpPr>
          <p:cNvPr id="146" name="Gruppieren 145">
            <a:extLst>
              <a:ext uri="{FF2B5EF4-FFF2-40B4-BE49-F238E27FC236}">
                <a16:creationId xmlns:a16="http://schemas.microsoft.com/office/drawing/2014/main" id="{F220BDD1-08C2-201D-7BA7-04DD5EB265BD}"/>
              </a:ext>
            </a:extLst>
          </p:cNvPr>
          <p:cNvGrpSpPr/>
          <p:nvPr/>
        </p:nvGrpSpPr>
        <p:grpSpPr>
          <a:xfrm flipH="1">
            <a:off x="6905335" y="3577675"/>
            <a:ext cx="196329" cy="291067"/>
            <a:chOff x="3144606" y="2985206"/>
            <a:chExt cx="182880" cy="264942"/>
          </a:xfrm>
        </p:grpSpPr>
        <p:sp>
          <p:nvSpPr>
            <p:cNvPr id="147" name="Ellipse 146">
              <a:extLst>
                <a:ext uri="{FF2B5EF4-FFF2-40B4-BE49-F238E27FC236}">
                  <a16:creationId xmlns:a16="http://schemas.microsoft.com/office/drawing/2014/main" id="{31498E49-6716-E3E4-4428-FAC1C365E91A}"/>
                </a:ext>
              </a:extLst>
            </p:cNvPr>
            <p:cNvSpPr/>
            <p:nvPr/>
          </p:nvSpPr>
          <p:spPr>
            <a:xfrm>
              <a:off x="3189260" y="3003377"/>
              <a:ext cx="114300" cy="114300"/>
            </a:xfrm>
            <a:prstGeom prst="ellipse">
              <a:avLst/>
            </a:prstGeom>
            <a:solidFill>
              <a:srgbClr val="B0D0C1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48" name="Grafik 147">
              <a:extLst>
                <a:ext uri="{FF2B5EF4-FFF2-40B4-BE49-F238E27FC236}">
                  <a16:creationId xmlns:a16="http://schemas.microsoft.com/office/drawing/2014/main" id="{03E88B98-258B-8099-FF68-ABB028E3A8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14" t="24848" r="28913" b="31959"/>
            <a:stretch/>
          </p:blipFill>
          <p:spPr>
            <a:xfrm flipH="1">
              <a:off x="3144606" y="2985206"/>
              <a:ext cx="182880" cy="264942"/>
            </a:xfrm>
            <a:prstGeom prst="rect">
              <a:avLst/>
            </a:prstGeom>
          </p:spPr>
        </p:pic>
      </p:grpSp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E2831BAA-B344-654F-8CFA-9870C93981A6}"/>
              </a:ext>
            </a:extLst>
          </p:cNvPr>
          <p:cNvGrpSpPr/>
          <p:nvPr/>
        </p:nvGrpSpPr>
        <p:grpSpPr>
          <a:xfrm flipH="1">
            <a:off x="6898409" y="2917768"/>
            <a:ext cx="196329" cy="291067"/>
            <a:chOff x="3144606" y="2985206"/>
            <a:chExt cx="182880" cy="264942"/>
          </a:xfrm>
        </p:grpSpPr>
        <p:sp>
          <p:nvSpPr>
            <p:cNvPr id="150" name="Ellipse 149">
              <a:extLst>
                <a:ext uri="{FF2B5EF4-FFF2-40B4-BE49-F238E27FC236}">
                  <a16:creationId xmlns:a16="http://schemas.microsoft.com/office/drawing/2014/main" id="{38A0049C-3914-E87A-AFEF-E7BC65590914}"/>
                </a:ext>
              </a:extLst>
            </p:cNvPr>
            <p:cNvSpPr/>
            <p:nvPr/>
          </p:nvSpPr>
          <p:spPr>
            <a:xfrm>
              <a:off x="3189260" y="3003377"/>
              <a:ext cx="114300" cy="114300"/>
            </a:xfrm>
            <a:prstGeom prst="ellipse">
              <a:avLst/>
            </a:prstGeom>
            <a:solidFill>
              <a:srgbClr val="B0D0C1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51" name="Grafik 150">
              <a:extLst>
                <a:ext uri="{FF2B5EF4-FFF2-40B4-BE49-F238E27FC236}">
                  <a16:creationId xmlns:a16="http://schemas.microsoft.com/office/drawing/2014/main" id="{5C4AFBF6-0367-C28D-D688-F2C972DD59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14" t="24848" r="28913" b="31959"/>
            <a:stretch/>
          </p:blipFill>
          <p:spPr>
            <a:xfrm flipH="1">
              <a:off x="3144606" y="2985206"/>
              <a:ext cx="182880" cy="264942"/>
            </a:xfrm>
            <a:prstGeom prst="rect">
              <a:avLst/>
            </a:prstGeom>
          </p:spPr>
        </p:pic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C02D5294-98C8-EA61-DB04-6B873A84ADB5}"/>
              </a:ext>
            </a:extLst>
          </p:cNvPr>
          <p:cNvGrpSpPr/>
          <p:nvPr/>
        </p:nvGrpSpPr>
        <p:grpSpPr>
          <a:xfrm>
            <a:off x="9453176" y="4723004"/>
            <a:ext cx="144474" cy="276999"/>
            <a:chOff x="9442025" y="4723004"/>
            <a:chExt cx="144474" cy="276999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89C61D7B-20AF-9BC7-BF17-BCE1FB38AB27}"/>
                </a:ext>
              </a:extLst>
            </p:cNvPr>
            <p:cNvSpPr/>
            <p:nvPr/>
          </p:nvSpPr>
          <p:spPr>
            <a:xfrm flipH="1">
              <a:off x="9463793" y="4798719"/>
              <a:ext cx="122706" cy="125571"/>
            </a:xfrm>
            <a:prstGeom prst="ellipse">
              <a:avLst/>
            </a:prstGeom>
            <a:solidFill>
              <a:srgbClr val="B0D0C1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005B61AA-5890-1DF8-5E72-4198CE2FDB0D}"/>
                </a:ext>
              </a:extLst>
            </p:cNvPr>
            <p:cNvSpPr txBox="1"/>
            <p:nvPr/>
          </p:nvSpPr>
          <p:spPr>
            <a:xfrm>
              <a:off x="9442025" y="4723004"/>
              <a:ext cx="1227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latin typeface="Argent CF" panose="00000500000000000000" pitchFamily="2" charset="0"/>
                </a:rPr>
                <a:t>I</a:t>
              </a:r>
            </a:p>
          </p:txBody>
        </p:sp>
      </p:grpSp>
      <p:pic>
        <p:nvPicPr>
          <p:cNvPr id="156" name="Grafik 155">
            <a:extLst>
              <a:ext uri="{FF2B5EF4-FFF2-40B4-BE49-F238E27FC236}">
                <a16:creationId xmlns:a16="http://schemas.microsoft.com/office/drawing/2014/main" id="{B43701F8-7C9C-39F1-87D4-3142F92990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2" t="15817" r="32163" b="76340"/>
          <a:stretch/>
        </p:blipFill>
        <p:spPr>
          <a:xfrm>
            <a:off x="-73741" y="2596982"/>
            <a:ext cx="11873853" cy="100154"/>
          </a:xfrm>
          <a:prstGeom prst="rect">
            <a:avLst/>
          </a:prstGeom>
          <a:noFill/>
        </p:spPr>
      </p:pic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26A0FB0E-7730-E0D5-98F7-5D33F3B6A1AA}"/>
              </a:ext>
            </a:extLst>
          </p:cNvPr>
          <p:cNvGrpSpPr/>
          <p:nvPr/>
        </p:nvGrpSpPr>
        <p:grpSpPr>
          <a:xfrm>
            <a:off x="6238388" y="5470976"/>
            <a:ext cx="363318" cy="276999"/>
            <a:chOff x="6235402" y="6027747"/>
            <a:chExt cx="363318" cy="276999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6C5A0F79-1493-E7CC-4465-9280B97D20BE}"/>
                </a:ext>
              </a:extLst>
            </p:cNvPr>
            <p:cNvSpPr/>
            <p:nvPr/>
          </p:nvSpPr>
          <p:spPr>
            <a:xfrm flipH="1">
              <a:off x="6310837" y="6105962"/>
              <a:ext cx="122706" cy="125571"/>
            </a:xfrm>
            <a:prstGeom prst="ellipse">
              <a:avLst/>
            </a:prstGeom>
            <a:solidFill>
              <a:srgbClr val="B0D0C1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1A6D6712-B9DA-5C51-BA64-811B1AFC2FCD}"/>
                </a:ext>
              </a:extLst>
            </p:cNvPr>
            <p:cNvSpPr txBox="1"/>
            <p:nvPr/>
          </p:nvSpPr>
          <p:spPr>
            <a:xfrm>
              <a:off x="6235402" y="6027747"/>
              <a:ext cx="3633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latin typeface="Argent CF" panose="00000500000000000000" pitchFamily="2" charset="0"/>
                </a:rPr>
                <a:t>II</a:t>
              </a:r>
            </a:p>
          </p:txBody>
        </p: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69D66194-2CD1-ACAF-111A-D94AE5DE2E60}"/>
              </a:ext>
            </a:extLst>
          </p:cNvPr>
          <p:cNvGrpSpPr/>
          <p:nvPr/>
        </p:nvGrpSpPr>
        <p:grpSpPr>
          <a:xfrm>
            <a:off x="4543109" y="5382183"/>
            <a:ext cx="147591" cy="276999"/>
            <a:chOff x="7776168" y="2096586"/>
            <a:chExt cx="147591" cy="276999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238D6601-FCB2-5F93-F596-65A268F66D0F}"/>
                </a:ext>
              </a:extLst>
            </p:cNvPr>
            <p:cNvSpPr/>
            <p:nvPr/>
          </p:nvSpPr>
          <p:spPr>
            <a:xfrm flipH="1">
              <a:off x="7801053" y="2174830"/>
              <a:ext cx="122706" cy="125571"/>
            </a:xfrm>
            <a:prstGeom prst="ellipse">
              <a:avLst/>
            </a:prstGeom>
            <a:solidFill>
              <a:srgbClr val="B0D0C1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C998F23A-B4F8-2907-D0C6-7086CF3B1012}"/>
                </a:ext>
              </a:extLst>
            </p:cNvPr>
            <p:cNvSpPr txBox="1"/>
            <p:nvPr/>
          </p:nvSpPr>
          <p:spPr>
            <a:xfrm>
              <a:off x="7776168" y="2096586"/>
              <a:ext cx="1227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latin typeface="Argent CF" panose="00000500000000000000" pitchFamily="2" charset="0"/>
                </a:rPr>
                <a:t>I</a:t>
              </a:r>
            </a:p>
          </p:txBody>
        </p: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F48877BD-D648-7A1E-293F-49D1E18B9667}"/>
              </a:ext>
            </a:extLst>
          </p:cNvPr>
          <p:cNvGrpSpPr/>
          <p:nvPr/>
        </p:nvGrpSpPr>
        <p:grpSpPr>
          <a:xfrm>
            <a:off x="3634491" y="6566934"/>
            <a:ext cx="1289958" cy="276999"/>
            <a:chOff x="3634491" y="6566934"/>
            <a:chExt cx="1289958" cy="276999"/>
          </a:xfrm>
        </p:grpSpPr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33C40808-161B-BA63-D008-3935DD2737E4}"/>
                </a:ext>
              </a:extLst>
            </p:cNvPr>
            <p:cNvGrpSpPr/>
            <p:nvPr/>
          </p:nvGrpSpPr>
          <p:grpSpPr>
            <a:xfrm>
              <a:off x="3634491" y="6566934"/>
              <a:ext cx="147591" cy="276999"/>
              <a:chOff x="7776168" y="2096586"/>
              <a:chExt cx="147591" cy="276999"/>
            </a:xfrm>
          </p:grpSpPr>
          <p:sp>
            <p:nvSpPr>
              <p:cNvPr id="46" name="Ellipse 45">
                <a:extLst>
                  <a:ext uri="{FF2B5EF4-FFF2-40B4-BE49-F238E27FC236}">
                    <a16:creationId xmlns:a16="http://schemas.microsoft.com/office/drawing/2014/main" id="{69128C57-B101-7FCA-B313-68410FD7BD0A}"/>
                  </a:ext>
                </a:extLst>
              </p:cNvPr>
              <p:cNvSpPr/>
              <p:nvPr/>
            </p:nvSpPr>
            <p:spPr>
              <a:xfrm flipH="1">
                <a:off x="7801053" y="2174830"/>
                <a:ext cx="122706" cy="125571"/>
              </a:xfrm>
              <a:prstGeom prst="ellipse">
                <a:avLst/>
              </a:prstGeom>
              <a:solidFill>
                <a:srgbClr val="B0D0C1">
                  <a:alpha val="8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" name="Textfeld 46">
                <a:extLst>
                  <a:ext uri="{FF2B5EF4-FFF2-40B4-BE49-F238E27FC236}">
                    <a16:creationId xmlns:a16="http://schemas.microsoft.com/office/drawing/2014/main" id="{2B3DFB99-E518-012E-730D-3724ABB43633}"/>
                  </a:ext>
                </a:extLst>
              </p:cNvPr>
              <p:cNvSpPr txBox="1"/>
              <p:nvPr/>
            </p:nvSpPr>
            <p:spPr>
              <a:xfrm>
                <a:off x="7776168" y="2096586"/>
                <a:ext cx="1227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dirty="0">
                    <a:latin typeface="Argent CF" panose="00000500000000000000" pitchFamily="2" charset="0"/>
                  </a:rPr>
                  <a:t>I</a:t>
                </a:r>
              </a:p>
            </p:txBody>
          </p:sp>
        </p:grp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5E3C81D4-3223-D42F-2604-13BEAE420D07}"/>
                </a:ext>
              </a:extLst>
            </p:cNvPr>
            <p:cNvSpPr txBox="1"/>
            <p:nvPr/>
          </p:nvSpPr>
          <p:spPr>
            <a:xfrm>
              <a:off x="3715885" y="6576330"/>
              <a:ext cx="12085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latin typeface="Argent CF Light" panose="00000400000000000000" pitchFamily="2" charset="0"/>
                </a:rPr>
                <a:t>= Einsteiger</a:t>
              </a:r>
            </a:p>
          </p:txBody>
        </p:sp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81BCFEE1-20F3-D41F-BBCE-9BE8A9F86D0B}"/>
              </a:ext>
            </a:extLst>
          </p:cNvPr>
          <p:cNvGrpSpPr/>
          <p:nvPr/>
        </p:nvGrpSpPr>
        <p:grpSpPr>
          <a:xfrm>
            <a:off x="5255793" y="6557392"/>
            <a:ext cx="1508139" cy="276999"/>
            <a:chOff x="5255793" y="6557392"/>
            <a:chExt cx="1508139" cy="276999"/>
          </a:xfrm>
        </p:grpSpPr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0EB33D49-FCB1-0D61-116E-3FA6E49FE2A1}"/>
                </a:ext>
              </a:extLst>
            </p:cNvPr>
            <p:cNvSpPr txBox="1"/>
            <p:nvPr/>
          </p:nvSpPr>
          <p:spPr>
            <a:xfrm>
              <a:off x="5392581" y="6574875"/>
              <a:ext cx="1371351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000" dirty="0">
                  <a:latin typeface="Argent CF Light" panose="00000400000000000000" pitchFamily="2" charset="0"/>
                </a:rPr>
                <a:t>= Fortgeschritten</a:t>
              </a:r>
            </a:p>
          </p:txBody>
        </p:sp>
        <p:grpSp>
          <p:nvGrpSpPr>
            <p:cNvPr id="51" name="Gruppieren 50">
              <a:extLst>
                <a:ext uri="{FF2B5EF4-FFF2-40B4-BE49-F238E27FC236}">
                  <a16:creationId xmlns:a16="http://schemas.microsoft.com/office/drawing/2014/main" id="{916FF759-488A-5ACB-CF7C-6E7093866514}"/>
                </a:ext>
              </a:extLst>
            </p:cNvPr>
            <p:cNvGrpSpPr/>
            <p:nvPr/>
          </p:nvGrpSpPr>
          <p:grpSpPr>
            <a:xfrm>
              <a:off x="5255793" y="6557392"/>
              <a:ext cx="363318" cy="276999"/>
              <a:chOff x="6235402" y="6027747"/>
              <a:chExt cx="363318" cy="276999"/>
            </a:xfrm>
          </p:grpSpPr>
          <p:sp>
            <p:nvSpPr>
              <p:cNvPr id="52" name="Ellipse 51">
                <a:extLst>
                  <a:ext uri="{FF2B5EF4-FFF2-40B4-BE49-F238E27FC236}">
                    <a16:creationId xmlns:a16="http://schemas.microsoft.com/office/drawing/2014/main" id="{32F72BB9-82AC-79D8-B025-983754B0391E}"/>
                  </a:ext>
                </a:extLst>
              </p:cNvPr>
              <p:cNvSpPr/>
              <p:nvPr/>
            </p:nvSpPr>
            <p:spPr>
              <a:xfrm flipH="1">
                <a:off x="6310837" y="6105962"/>
                <a:ext cx="122706" cy="125571"/>
              </a:xfrm>
              <a:prstGeom prst="ellipse">
                <a:avLst/>
              </a:prstGeom>
              <a:solidFill>
                <a:srgbClr val="B0D0C1">
                  <a:alpha val="8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3" name="Textfeld 52">
                <a:extLst>
                  <a:ext uri="{FF2B5EF4-FFF2-40B4-BE49-F238E27FC236}">
                    <a16:creationId xmlns:a16="http://schemas.microsoft.com/office/drawing/2014/main" id="{7DA2F578-0C1C-3E70-8C72-021026AB1403}"/>
                  </a:ext>
                </a:extLst>
              </p:cNvPr>
              <p:cNvSpPr txBox="1"/>
              <p:nvPr/>
            </p:nvSpPr>
            <p:spPr>
              <a:xfrm>
                <a:off x="6235402" y="6027747"/>
                <a:ext cx="3633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dirty="0">
                    <a:latin typeface="Argent CF" panose="00000500000000000000" pitchFamily="2" charset="0"/>
                  </a:rPr>
                  <a:t>II</a:t>
                </a:r>
              </a:p>
            </p:txBody>
          </p:sp>
        </p:grpSp>
      </p:grpSp>
      <p:sp>
        <p:nvSpPr>
          <p:cNvPr id="87" name="Textfeld 86">
            <a:extLst>
              <a:ext uri="{FF2B5EF4-FFF2-40B4-BE49-F238E27FC236}">
                <a16:creationId xmlns:a16="http://schemas.microsoft.com/office/drawing/2014/main" id="{25A3180E-F02F-2A94-D4FF-892CE5FEE14B}"/>
              </a:ext>
            </a:extLst>
          </p:cNvPr>
          <p:cNvSpPr txBox="1"/>
          <p:nvPr/>
        </p:nvSpPr>
        <p:spPr>
          <a:xfrm>
            <a:off x="5207539" y="5281652"/>
            <a:ext cx="1621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i="1" dirty="0">
                <a:solidFill>
                  <a:schemeClr val="tx1"/>
                </a:solidFill>
                <a:latin typeface="Argent CF Light" panose="00000400000000000000" pitchFamily="2" charset="0"/>
              </a:rPr>
              <a:t>19:30 Uhr - 20:30 Uhr</a:t>
            </a:r>
          </a:p>
          <a:p>
            <a:endParaRPr lang="de-DE" dirty="0"/>
          </a:p>
        </p:txBody>
      </p: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FF6143E2-860E-3E08-79DE-04D39E1B887E}"/>
              </a:ext>
            </a:extLst>
          </p:cNvPr>
          <p:cNvGrpSpPr/>
          <p:nvPr/>
        </p:nvGrpSpPr>
        <p:grpSpPr>
          <a:xfrm>
            <a:off x="6285398" y="4777854"/>
            <a:ext cx="152190" cy="276999"/>
            <a:chOff x="6294355" y="5375740"/>
            <a:chExt cx="152190" cy="276999"/>
          </a:xfrm>
        </p:grpSpPr>
        <p:sp>
          <p:nvSpPr>
            <p:cNvPr id="85" name="Ellipse 84">
              <a:extLst>
                <a:ext uri="{FF2B5EF4-FFF2-40B4-BE49-F238E27FC236}">
                  <a16:creationId xmlns:a16="http://schemas.microsoft.com/office/drawing/2014/main" id="{33DB5786-6DFF-8D81-F1DC-D775CF3823F0}"/>
                </a:ext>
              </a:extLst>
            </p:cNvPr>
            <p:cNvSpPr/>
            <p:nvPr/>
          </p:nvSpPr>
          <p:spPr>
            <a:xfrm flipH="1">
              <a:off x="6323839" y="5457233"/>
              <a:ext cx="122706" cy="125571"/>
            </a:xfrm>
            <a:prstGeom prst="ellipse">
              <a:avLst/>
            </a:prstGeom>
            <a:solidFill>
              <a:srgbClr val="B0D0C1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" name="Textfeld 85">
              <a:extLst>
                <a:ext uri="{FF2B5EF4-FFF2-40B4-BE49-F238E27FC236}">
                  <a16:creationId xmlns:a16="http://schemas.microsoft.com/office/drawing/2014/main" id="{FF5D7F8B-7B1D-2B8F-0CE1-435C7C922DF3}"/>
                </a:ext>
              </a:extLst>
            </p:cNvPr>
            <p:cNvSpPr txBox="1"/>
            <p:nvPr/>
          </p:nvSpPr>
          <p:spPr>
            <a:xfrm>
              <a:off x="6294355" y="5375740"/>
              <a:ext cx="1227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latin typeface="Argent CF" panose="00000500000000000000" pitchFamily="2" charset="0"/>
                </a:rPr>
                <a:t>I</a:t>
              </a:r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58ED1943-EA9C-A4F8-7C7A-1015231219F1}"/>
              </a:ext>
            </a:extLst>
          </p:cNvPr>
          <p:cNvSpPr txBox="1"/>
          <p:nvPr/>
        </p:nvSpPr>
        <p:spPr>
          <a:xfrm>
            <a:off x="5207539" y="4639303"/>
            <a:ext cx="1621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i="1" dirty="0">
                <a:solidFill>
                  <a:schemeClr val="tx1"/>
                </a:solidFill>
                <a:latin typeface="Argent CF Light" panose="00000400000000000000" pitchFamily="2" charset="0"/>
              </a:rPr>
              <a:t>18:30 Uhr - 19:30 Uhr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34E6DB-809C-9B56-D245-B3650AF660A5}"/>
              </a:ext>
            </a:extLst>
          </p:cNvPr>
          <p:cNvSpPr txBox="1"/>
          <p:nvPr/>
        </p:nvSpPr>
        <p:spPr>
          <a:xfrm>
            <a:off x="1964930" y="2651693"/>
            <a:ext cx="1621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i="1" dirty="0">
                <a:solidFill>
                  <a:schemeClr val="tx1"/>
                </a:solidFill>
                <a:latin typeface="Argent CF Light" panose="00000400000000000000" pitchFamily="2" charset="0"/>
              </a:rPr>
              <a:t>15:15 Uhr - </a:t>
            </a:r>
            <a:r>
              <a:rPr lang="de-DE" sz="1200" i="1" dirty="0">
                <a:latin typeface="Argent CF Light" panose="00000400000000000000" pitchFamily="2" charset="0"/>
              </a:rPr>
              <a:t>16</a:t>
            </a:r>
            <a:r>
              <a:rPr lang="de-DE" sz="1200" i="1" dirty="0">
                <a:solidFill>
                  <a:schemeClr val="tx1"/>
                </a:solidFill>
                <a:latin typeface="Argent CF Light" panose="00000400000000000000" pitchFamily="2" charset="0"/>
              </a:rPr>
              <a:t>:00 Uhr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7EEC576-650A-3283-DF55-E06B5B0E0EF1}"/>
              </a:ext>
            </a:extLst>
          </p:cNvPr>
          <p:cNvSpPr txBox="1"/>
          <p:nvPr/>
        </p:nvSpPr>
        <p:spPr>
          <a:xfrm>
            <a:off x="1955210" y="3319097"/>
            <a:ext cx="1621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i="1" dirty="0">
                <a:solidFill>
                  <a:schemeClr val="tx1"/>
                </a:solidFill>
                <a:latin typeface="Argent CF Light" panose="00000400000000000000" pitchFamily="2" charset="0"/>
              </a:rPr>
              <a:t>16:15 Uhr - </a:t>
            </a:r>
            <a:r>
              <a:rPr lang="de-DE" sz="1200" i="1" dirty="0">
                <a:latin typeface="Argent CF Light" panose="00000400000000000000" pitchFamily="2" charset="0"/>
              </a:rPr>
              <a:t>17</a:t>
            </a:r>
            <a:r>
              <a:rPr lang="de-DE" sz="1200" i="1" dirty="0">
                <a:solidFill>
                  <a:schemeClr val="tx1"/>
                </a:solidFill>
                <a:latin typeface="Argent CF Light" panose="00000400000000000000" pitchFamily="2" charset="0"/>
              </a:rPr>
              <a:t>:00 Uhr</a:t>
            </a:r>
          </a:p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6D39F68-079F-1BB3-A645-34D63B2DE29D}"/>
              </a:ext>
            </a:extLst>
          </p:cNvPr>
          <p:cNvSpPr txBox="1"/>
          <p:nvPr/>
        </p:nvSpPr>
        <p:spPr>
          <a:xfrm>
            <a:off x="3625075" y="2643686"/>
            <a:ext cx="1621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i="1" dirty="0">
                <a:solidFill>
                  <a:schemeClr val="tx1"/>
                </a:solidFill>
                <a:latin typeface="Argent CF Light" panose="00000400000000000000" pitchFamily="2" charset="0"/>
              </a:rPr>
              <a:t>15:00 Uhr - </a:t>
            </a:r>
            <a:r>
              <a:rPr lang="de-DE" sz="1200" i="1" dirty="0">
                <a:latin typeface="Argent CF Light" panose="00000400000000000000" pitchFamily="2" charset="0"/>
              </a:rPr>
              <a:t>15</a:t>
            </a:r>
            <a:r>
              <a:rPr lang="de-DE" sz="1200" i="1" dirty="0">
                <a:solidFill>
                  <a:schemeClr val="tx1"/>
                </a:solidFill>
                <a:latin typeface="Argent CF Light" panose="00000400000000000000" pitchFamily="2" charset="0"/>
              </a:rPr>
              <a:t>:45 Uhr</a:t>
            </a:r>
          </a:p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8F29818-1CBC-5A79-A66E-9635AA8B5ED6}"/>
              </a:ext>
            </a:extLst>
          </p:cNvPr>
          <p:cNvSpPr txBox="1"/>
          <p:nvPr/>
        </p:nvSpPr>
        <p:spPr>
          <a:xfrm>
            <a:off x="6838254" y="2650366"/>
            <a:ext cx="1621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i="1" dirty="0">
                <a:solidFill>
                  <a:schemeClr val="tx1"/>
                </a:solidFill>
                <a:latin typeface="Argent CF Light" panose="00000400000000000000" pitchFamily="2" charset="0"/>
              </a:rPr>
              <a:t>15:15 Uhr - </a:t>
            </a:r>
            <a:r>
              <a:rPr lang="de-DE" sz="1200" i="1" dirty="0">
                <a:latin typeface="Argent CF Light" panose="00000400000000000000" pitchFamily="2" charset="0"/>
              </a:rPr>
              <a:t>16</a:t>
            </a:r>
            <a:r>
              <a:rPr lang="de-DE" sz="1200" i="1" dirty="0">
                <a:solidFill>
                  <a:schemeClr val="tx1"/>
                </a:solidFill>
                <a:latin typeface="Argent CF Light" panose="00000400000000000000" pitchFamily="2" charset="0"/>
              </a:rPr>
              <a:t>:00 Uhr</a:t>
            </a:r>
          </a:p>
          <a:p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304FE6B-5AD1-1632-F35A-DED00C6EEC10}"/>
              </a:ext>
            </a:extLst>
          </p:cNvPr>
          <p:cNvSpPr txBox="1"/>
          <p:nvPr/>
        </p:nvSpPr>
        <p:spPr>
          <a:xfrm>
            <a:off x="6842695" y="3317994"/>
            <a:ext cx="1621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i="1" dirty="0">
                <a:solidFill>
                  <a:schemeClr val="tx1"/>
                </a:solidFill>
                <a:latin typeface="Argent CF Light" panose="00000400000000000000" pitchFamily="2" charset="0"/>
              </a:rPr>
              <a:t>16:15 Uhr - </a:t>
            </a:r>
            <a:r>
              <a:rPr lang="de-DE" sz="1200" i="1" dirty="0">
                <a:latin typeface="Argent CF Light" panose="00000400000000000000" pitchFamily="2" charset="0"/>
              </a:rPr>
              <a:t>17</a:t>
            </a:r>
            <a:r>
              <a:rPr lang="de-DE" sz="1200" i="1" dirty="0">
                <a:solidFill>
                  <a:schemeClr val="tx1"/>
                </a:solidFill>
                <a:latin typeface="Argent CF Light" panose="00000400000000000000" pitchFamily="2" charset="0"/>
              </a:rPr>
              <a:t>:00 Uhr</a:t>
            </a:r>
          </a:p>
          <a:p>
            <a:endParaRPr lang="de-DE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D94CCFD-3D7E-0C12-F28C-E8A2B8C3895B}"/>
              </a:ext>
            </a:extLst>
          </p:cNvPr>
          <p:cNvSpPr txBox="1"/>
          <p:nvPr/>
        </p:nvSpPr>
        <p:spPr>
          <a:xfrm>
            <a:off x="6887838" y="2012643"/>
            <a:ext cx="15868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i="1" dirty="0">
                <a:latin typeface="Argent CF Light" panose="00000400000000000000" pitchFamily="2" charset="0"/>
              </a:rPr>
              <a:t>14:30 Uhr - 15:00 Uhr</a:t>
            </a:r>
          </a:p>
        </p:txBody>
      </p: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42B48E3D-3509-841C-1772-E6F642A1207D}"/>
              </a:ext>
            </a:extLst>
          </p:cNvPr>
          <p:cNvGrpSpPr/>
          <p:nvPr/>
        </p:nvGrpSpPr>
        <p:grpSpPr>
          <a:xfrm flipH="1">
            <a:off x="6912263" y="2284558"/>
            <a:ext cx="196329" cy="291067"/>
            <a:chOff x="3144606" y="2985206"/>
            <a:chExt cx="182880" cy="264942"/>
          </a:xfrm>
        </p:grpSpPr>
        <p:sp>
          <p:nvSpPr>
            <p:cNvPr id="89" name="Ellipse 149">
              <a:extLst>
                <a:ext uri="{FF2B5EF4-FFF2-40B4-BE49-F238E27FC236}">
                  <a16:creationId xmlns:a16="http://schemas.microsoft.com/office/drawing/2014/main" id="{750252BB-B528-8381-E9BD-5AF4ABEC9D61}"/>
                </a:ext>
              </a:extLst>
            </p:cNvPr>
            <p:cNvSpPr/>
            <p:nvPr/>
          </p:nvSpPr>
          <p:spPr>
            <a:xfrm>
              <a:off x="3189260" y="3003377"/>
              <a:ext cx="114300" cy="114300"/>
            </a:xfrm>
            <a:prstGeom prst="ellipse">
              <a:avLst/>
            </a:prstGeom>
            <a:solidFill>
              <a:srgbClr val="B0D0C1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5B375982-A586-23D8-EE91-4C59A93B95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14" t="24848" r="28913" b="31959"/>
            <a:stretch/>
          </p:blipFill>
          <p:spPr>
            <a:xfrm flipH="1">
              <a:off x="3144606" y="2985206"/>
              <a:ext cx="182880" cy="264942"/>
            </a:xfrm>
            <a:prstGeom prst="rect">
              <a:avLst/>
            </a:prstGeom>
          </p:spPr>
        </p:pic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39EEA778-737F-F4E9-EEA1-27B03494A397}"/>
              </a:ext>
            </a:extLst>
          </p:cNvPr>
          <p:cNvSpPr txBox="1"/>
          <p:nvPr/>
        </p:nvSpPr>
        <p:spPr>
          <a:xfrm>
            <a:off x="6850396" y="3971659"/>
            <a:ext cx="15868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i="1" dirty="0">
                <a:latin typeface="Argent CF Light" panose="00000400000000000000" pitchFamily="2" charset="0"/>
              </a:rPr>
              <a:t>17:00 Uhr - 17:45 Uhr</a:t>
            </a:r>
          </a:p>
        </p:txBody>
      </p: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CD84F864-C789-D18C-C00B-10CA2F6DCB35}"/>
              </a:ext>
            </a:extLst>
          </p:cNvPr>
          <p:cNvGrpSpPr/>
          <p:nvPr/>
        </p:nvGrpSpPr>
        <p:grpSpPr>
          <a:xfrm flipH="1">
            <a:off x="6899315" y="4241047"/>
            <a:ext cx="196329" cy="291067"/>
            <a:chOff x="3144606" y="2985206"/>
            <a:chExt cx="182880" cy="264942"/>
          </a:xfrm>
        </p:grpSpPr>
        <p:sp>
          <p:nvSpPr>
            <p:cNvPr id="91" name="Ellipse 124">
              <a:extLst>
                <a:ext uri="{FF2B5EF4-FFF2-40B4-BE49-F238E27FC236}">
                  <a16:creationId xmlns:a16="http://schemas.microsoft.com/office/drawing/2014/main" id="{947E1EB1-20A5-7EB6-2A03-F58C3BAD59C4}"/>
                </a:ext>
              </a:extLst>
            </p:cNvPr>
            <p:cNvSpPr/>
            <p:nvPr/>
          </p:nvSpPr>
          <p:spPr>
            <a:xfrm>
              <a:off x="3189260" y="3003377"/>
              <a:ext cx="114300" cy="114300"/>
            </a:xfrm>
            <a:prstGeom prst="ellipse">
              <a:avLst/>
            </a:prstGeom>
            <a:solidFill>
              <a:srgbClr val="B0D0C1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92" name="Grafik 91">
              <a:extLst>
                <a:ext uri="{FF2B5EF4-FFF2-40B4-BE49-F238E27FC236}">
                  <a16:creationId xmlns:a16="http://schemas.microsoft.com/office/drawing/2014/main" id="{22D87F98-A604-E781-6C50-79B8DDCD2C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14" t="24848" r="28913" b="31959"/>
            <a:stretch/>
          </p:blipFill>
          <p:spPr>
            <a:xfrm flipH="1">
              <a:off x="3144606" y="2985206"/>
              <a:ext cx="182880" cy="264942"/>
            </a:xfrm>
            <a:prstGeom prst="rect">
              <a:avLst/>
            </a:prstGeom>
          </p:spPr>
        </p:pic>
      </p:grpSp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CFE8FA47-62D0-2E0A-2505-86B585780908}"/>
              </a:ext>
            </a:extLst>
          </p:cNvPr>
          <p:cNvGrpSpPr/>
          <p:nvPr/>
        </p:nvGrpSpPr>
        <p:grpSpPr>
          <a:xfrm>
            <a:off x="7910184" y="5253214"/>
            <a:ext cx="152190" cy="276999"/>
            <a:chOff x="6294355" y="5375740"/>
            <a:chExt cx="152190" cy="276999"/>
          </a:xfrm>
        </p:grpSpPr>
        <p:sp>
          <p:nvSpPr>
            <p:cNvPr id="101" name="Ellipse 84">
              <a:extLst>
                <a:ext uri="{FF2B5EF4-FFF2-40B4-BE49-F238E27FC236}">
                  <a16:creationId xmlns:a16="http://schemas.microsoft.com/office/drawing/2014/main" id="{14F945EB-8FCF-B65E-92FE-4DE565FE9F4F}"/>
                </a:ext>
              </a:extLst>
            </p:cNvPr>
            <p:cNvSpPr/>
            <p:nvPr/>
          </p:nvSpPr>
          <p:spPr>
            <a:xfrm flipH="1">
              <a:off x="6323839" y="5457233"/>
              <a:ext cx="122706" cy="125571"/>
            </a:xfrm>
            <a:prstGeom prst="ellipse">
              <a:avLst/>
            </a:prstGeom>
            <a:solidFill>
              <a:srgbClr val="B0D0C1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2" name="Textfeld 101">
              <a:extLst>
                <a:ext uri="{FF2B5EF4-FFF2-40B4-BE49-F238E27FC236}">
                  <a16:creationId xmlns:a16="http://schemas.microsoft.com/office/drawing/2014/main" id="{639A08A1-808F-FAC2-969D-5BB09809C699}"/>
                </a:ext>
              </a:extLst>
            </p:cNvPr>
            <p:cNvSpPr txBox="1"/>
            <p:nvPr/>
          </p:nvSpPr>
          <p:spPr>
            <a:xfrm>
              <a:off x="6294355" y="5375740"/>
              <a:ext cx="1227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latin typeface="Argent CF" panose="00000500000000000000" pitchFamily="2" charset="0"/>
                </a:rPr>
                <a:t>I</a:t>
              </a:r>
            </a:p>
          </p:txBody>
        </p:sp>
      </p:grpSp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7B81914E-B280-911C-70CE-122B82B55657}"/>
              </a:ext>
            </a:extLst>
          </p:cNvPr>
          <p:cNvGrpSpPr/>
          <p:nvPr/>
        </p:nvGrpSpPr>
        <p:grpSpPr>
          <a:xfrm>
            <a:off x="6805014" y="4619252"/>
            <a:ext cx="479279" cy="354900"/>
            <a:chOff x="6332874" y="3545305"/>
            <a:chExt cx="479279" cy="354900"/>
          </a:xfrm>
        </p:grpSpPr>
        <p:sp>
          <p:nvSpPr>
            <p:cNvPr id="115" name="Zwölfeck 114">
              <a:extLst>
                <a:ext uri="{FF2B5EF4-FFF2-40B4-BE49-F238E27FC236}">
                  <a16:creationId xmlns:a16="http://schemas.microsoft.com/office/drawing/2014/main" id="{4E4E82D2-6298-5964-92D5-3754E5798251}"/>
                </a:ext>
              </a:extLst>
            </p:cNvPr>
            <p:cNvSpPr/>
            <p:nvPr/>
          </p:nvSpPr>
          <p:spPr>
            <a:xfrm>
              <a:off x="6378341" y="3545305"/>
              <a:ext cx="367848" cy="354900"/>
            </a:xfrm>
            <a:prstGeom prst="dodecagon">
              <a:avLst/>
            </a:prstGeom>
            <a:solidFill>
              <a:srgbClr val="B0D0C1"/>
            </a:solidFill>
            <a:ln>
              <a:solidFill>
                <a:srgbClr val="82A19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00" dirty="0"/>
            </a:p>
          </p:txBody>
        </p:sp>
        <p:sp>
          <p:nvSpPr>
            <p:cNvPr id="116" name="Textfeld 115">
              <a:extLst>
                <a:ext uri="{FF2B5EF4-FFF2-40B4-BE49-F238E27FC236}">
                  <a16:creationId xmlns:a16="http://schemas.microsoft.com/office/drawing/2014/main" id="{DA53A053-2A0C-7FC6-7E21-AD08A2E4B366}"/>
                </a:ext>
              </a:extLst>
            </p:cNvPr>
            <p:cNvSpPr txBox="1"/>
            <p:nvPr/>
          </p:nvSpPr>
          <p:spPr>
            <a:xfrm>
              <a:off x="6332874" y="3588579"/>
              <a:ext cx="47927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200" i="1" dirty="0">
                  <a:solidFill>
                    <a:schemeClr val="bg1"/>
                  </a:solidFill>
                  <a:latin typeface="Argent CF Light" panose="00000400000000000000" pitchFamily="2" charset="0"/>
                </a:rPr>
                <a:t>NEU</a:t>
              </a:r>
            </a:p>
          </p:txBody>
        </p:sp>
      </p:grp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92CD0847-DFA7-8FCD-369B-8FC60A4BEA3B}"/>
              </a:ext>
            </a:extLst>
          </p:cNvPr>
          <p:cNvGrpSpPr/>
          <p:nvPr/>
        </p:nvGrpSpPr>
        <p:grpSpPr>
          <a:xfrm>
            <a:off x="3499753" y="1906388"/>
            <a:ext cx="479279" cy="354900"/>
            <a:chOff x="6332874" y="3545305"/>
            <a:chExt cx="479279" cy="354900"/>
          </a:xfrm>
        </p:grpSpPr>
        <p:sp>
          <p:nvSpPr>
            <p:cNvPr id="119" name="Zwölfeck 118">
              <a:extLst>
                <a:ext uri="{FF2B5EF4-FFF2-40B4-BE49-F238E27FC236}">
                  <a16:creationId xmlns:a16="http://schemas.microsoft.com/office/drawing/2014/main" id="{077DA35C-5D79-40C2-7E7B-892106A4C70C}"/>
                </a:ext>
              </a:extLst>
            </p:cNvPr>
            <p:cNvSpPr/>
            <p:nvPr/>
          </p:nvSpPr>
          <p:spPr>
            <a:xfrm>
              <a:off x="6378341" y="3545305"/>
              <a:ext cx="367848" cy="354900"/>
            </a:xfrm>
            <a:prstGeom prst="dodecagon">
              <a:avLst/>
            </a:prstGeom>
            <a:solidFill>
              <a:srgbClr val="B0D0C1"/>
            </a:solidFill>
            <a:ln>
              <a:solidFill>
                <a:srgbClr val="82A19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00" dirty="0"/>
            </a:p>
          </p:txBody>
        </p:sp>
        <p:sp>
          <p:nvSpPr>
            <p:cNvPr id="120" name="Textfeld 119">
              <a:extLst>
                <a:ext uri="{FF2B5EF4-FFF2-40B4-BE49-F238E27FC236}">
                  <a16:creationId xmlns:a16="http://schemas.microsoft.com/office/drawing/2014/main" id="{C07F8901-A964-F017-AA31-D0989A8C701C}"/>
                </a:ext>
              </a:extLst>
            </p:cNvPr>
            <p:cNvSpPr txBox="1"/>
            <p:nvPr/>
          </p:nvSpPr>
          <p:spPr>
            <a:xfrm>
              <a:off x="6332874" y="3588579"/>
              <a:ext cx="47927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200" i="1" dirty="0">
                  <a:solidFill>
                    <a:schemeClr val="bg1"/>
                  </a:solidFill>
                  <a:latin typeface="Argent CF Light" panose="00000400000000000000" pitchFamily="2" charset="0"/>
                </a:rPr>
                <a:t>NEU</a:t>
              </a:r>
            </a:p>
          </p:txBody>
        </p:sp>
      </p:grpSp>
      <p:sp>
        <p:nvSpPr>
          <p:cNvPr id="112" name="Textfeld 111">
            <a:extLst>
              <a:ext uri="{FF2B5EF4-FFF2-40B4-BE49-F238E27FC236}">
                <a16:creationId xmlns:a16="http://schemas.microsoft.com/office/drawing/2014/main" id="{738C7D6B-3FD1-33E4-EC7D-B9B7681D6DAA}"/>
              </a:ext>
            </a:extLst>
          </p:cNvPr>
          <p:cNvSpPr txBox="1"/>
          <p:nvPr/>
        </p:nvSpPr>
        <p:spPr>
          <a:xfrm>
            <a:off x="3585552" y="2144033"/>
            <a:ext cx="1621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i="1" dirty="0">
                <a:solidFill>
                  <a:schemeClr val="tx1"/>
                </a:solidFill>
                <a:latin typeface="Argent CF Light" panose="00000400000000000000" pitchFamily="2" charset="0"/>
              </a:rPr>
              <a:t>10:00 Uhr – 11:30 Uhr</a:t>
            </a:r>
          </a:p>
        </p:txBody>
      </p:sp>
      <p:sp>
        <p:nvSpPr>
          <p:cNvPr id="121" name="Textfeld 120">
            <a:extLst>
              <a:ext uri="{FF2B5EF4-FFF2-40B4-BE49-F238E27FC236}">
                <a16:creationId xmlns:a16="http://schemas.microsoft.com/office/drawing/2014/main" id="{35C5FC84-0E7C-B056-1126-D8D25E85AE65}"/>
              </a:ext>
            </a:extLst>
          </p:cNvPr>
          <p:cNvSpPr txBox="1"/>
          <p:nvPr/>
        </p:nvSpPr>
        <p:spPr>
          <a:xfrm>
            <a:off x="5114304" y="1019061"/>
            <a:ext cx="19633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400" i="1" dirty="0">
                <a:latin typeface="Argent CF Light" panose="00000400000000000000" pitchFamily="2" charset="0"/>
              </a:rPr>
              <a:t>Gültig ab 08.01.2024</a:t>
            </a:r>
          </a:p>
        </p:txBody>
      </p:sp>
    </p:spTree>
    <p:extLst>
      <p:ext uri="{BB962C8B-B14F-4D97-AF65-F5344CB8AC3E}">
        <p14:creationId xmlns:p14="http://schemas.microsoft.com/office/powerpoint/2010/main" val="1234533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9631BE8D-F6CB-9175-D4AD-FC5DAB05D4E6}"/>
              </a:ext>
            </a:extLst>
          </p:cNvPr>
          <p:cNvSpPr txBox="1"/>
          <p:nvPr/>
        </p:nvSpPr>
        <p:spPr>
          <a:xfrm>
            <a:off x="4298576" y="272534"/>
            <a:ext cx="35948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latin typeface="Benedict" pitchFamily="50" charset="0"/>
              </a:rPr>
              <a:t>Ferien-Spezial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9CA2CD9-7335-0269-17E7-93DE3A0092D0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03" y="24750"/>
            <a:ext cx="1226538" cy="12265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F1B61AC-55FE-88E9-8129-7D36349307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2" t="15817" r="32163" b="76340"/>
          <a:stretch/>
        </p:blipFill>
        <p:spPr>
          <a:xfrm>
            <a:off x="3950722" y="756372"/>
            <a:ext cx="3594847" cy="463853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8A317F22-B0C5-166B-D32A-4F119FDED952}"/>
              </a:ext>
            </a:extLst>
          </p:cNvPr>
          <p:cNvGrpSpPr/>
          <p:nvPr/>
        </p:nvGrpSpPr>
        <p:grpSpPr>
          <a:xfrm>
            <a:off x="391887" y="1288198"/>
            <a:ext cx="11252608" cy="5278736"/>
            <a:chOff x="547504" y="1288197"/>
            <a:chExt cx="11096991" cy="5977180"/>
          </a:xfrm>
        </p:grpSpPr>
        <p:sp>
          <p:nvSpPr>
            <p:cNvPr id="8" name="Rechteck: abgerundete Ecken 93">
              <a:extLst>
                <a:ext uri="{FF2B5EF4-FFF2-40B4-BE49-F238E27FC236}">
                  <a16:creationId xmlns:a16="http://schemas.microsoft.com/office/drawing/2014/main" id="{5FC4EC87-64F9-A376-16E6-406E2812188C}"/>
                </a:ext>
              </a:extLst>
            </p:cNvPr>
            <p:cNvSpPr/>
            <p:nvPr/>
          </p:nvSpPr>
          <p:spPr>
            <a:xfrm>
              <a:off x="10140787" y="1288197"/>
              <a:ext cx="1503708" cy="68209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algn="ctr"/>
              <a:r>
                <a:rPr lang="de-DE" sz="2800" dirty="0">
                  <a:solidFill>
                    <a:schemeClr val="bg1"/>
                  </a:solidFill>
                  <a:latin typeface="Benedict" pitchFamily="50" charset="0"/>
                </a:rPr>
                <a:t>Sa / So</a:t>
              </a:r>
            </a:p>
          </p:txBody>
        </p:sp>
        <p:sp>
          <p:nvSpPr>
            <p:cNvPr id="9" name="Rechteck: abgerundete Ecken 21">
              <a:extLst>
                <a:ext uri="{FF2B5EF4-FFF2-40B4-BE49-F238E27FC236}">
                  <a16:creationId xmlns:a16="http://schemas.microsoft.com/office/drawing/2014/main" id="{B3EB126E-F203-C1AF-90AF-2A51BF85BA41}"/>
                </a:ext>
              </a:extLst>
            </p:cNvPr>
            <p:cNvSpPr/>
            <p:nvPr/>
          </p:nvSpPr>
          <p:spPr>
            <a:xfrm>
              <a:off x="8541906" y="1288197"/>
              <a:ext cx="1503708" cy="68209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algn="ctr"/>
              <a:r>
                <a:rPr lang="de-DE" sz="2800" dirty="0">
                  <a:solidFill>
                    <a:schemeClr val="bg1"/>
                  </a:solidFill>
                  <a:latin typeface="Benedict" pitchFamily="50" charset="0"/>
                </a:rPr>
                <a:t>Freitag</a:t>
              </a:r>
            </a:p>
          </p:txBody>
        </p: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457B31C2-3B02-7E1A-FEB7-3DB9D5861877}"/>
                </a:ext>
              </a:extLst>
            </p:cNvPr>
            <p:cNvGrpSpPr/>
            <p:nvPr/>
          </p:nvGrpSpPr>
          <p:grpSpPr>
            <a:xfrm>
              <a:off x="547504" y="1288197"/>
              <a:ext cx="7899229" cy="682090"/>
              <a:chOff x="788894" y="1586754"/>
              <a:chExt cx="7440707" cy="717176"/>
            </a:xfrm>
          </p:grpSpPr>
          <p:sp>
            <p:nvSpPr>
              <p:cNvPr id="66" name="Rechteck: abgerundete Ecken 12">
                <a:extLst>
                  <a:ext uri="{FF2B5EF4-FFF2-40B4-BE49-F238E27FC236}">
                    <a16:creationId xmlns:a16="http://schemas.microsoft.com/office/drawing/2014/main" id="{9D053317-7C63-A721-2D25-4304BCBAEA93}"/>
                  </a:ext>
                </a:extLst>
              </p:cNvPr>
              <p:cNvSpPr/>
              <p:nvPr/>
            </p:nvSpPr>
            <p:spPr>
              <a:xfrm>
                <a:off x="788894" y="1586754"/>
                <a:ext cx="1416423" cy="717176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b"/>
              <a:lstStyle/>
              <a:p>
                <a:pPr algn="ctr"/>
                <a:r>
                  <a:rPr lang="de-DE" sz="2800" dirty="0">
                    <a:solidFill>
                      <a:schemeClr val="bg1"/>
                    </a:solidFill>
                    <a:latin typeface="Benedict" pitchFamily="50" charset="0"/>
                  </a:rPr>
                  <a:t>Uhrzeit</a:t>
                </a:r>
              </a:p>
            </p:txBody>
          </p:sp>
          <p:sp>
            <p:nvSpPr>
              <p:cNvPr id="67" name="Rechteck: abgerundete Ecken 22">
                <a:extLst>
                  <a:ext uri="{FF2B5EF4-FFF2-40B4-BE49-F238E27FC236}">
                    <a16:creationId xmlns:a16="http://schemas.microsoft.com/office/drawing/2014/main" id="{80FEE476-E55B-A445-5D92-11B715928048}"/>
                  </a:ext>
                </a:extLst>
              </p:cNvPr>
              <p:cNvSpPr/>
              <p:nvPr/>
            </p:nvSpPr>
            <p:spPr>
              <a:xfrm>
                <a:off x="6813178" y="1586754"/>
                <a:ext cx="1416423" cy="717176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b"/>
              <a:lstStyle/>
              <a:p>
                <a:pPr algn="ctr"/>
                <a:r>
                  <a:rPr lang="de-DE" sz="2800" dirty="0">
                    <a:solidFill>
                      <a:schemeClr val="bg1"/>
                    </a:solidFill>
                    <a:latin typeface="Benedict" pitchFamily="50" charset="0"/>
                  </a:rPr>
                  <a:t>Donnerstag</a:t>
                </a:r>
              </a:p>
            </p:txBody>
          </p:sp>
          <p:sp>
            <p:nvSpPr>
              <p:cNvPr id="68" name="Rechteck: abgerundete Ecken 23">
                <a:extLst>
                  <a:ext uri="{FF2B5EF4-FFF2-40B4-BE49-F238E27FC236}">
                    <a16:creationId xmlns:a16="http://schemas.microsoft.com/office/drawing/2014/main" id="{AE994B25-2E83-E438-F34B-B75BC061FB74}"/>
                  </a:ext>
                </a:extLst>
              </p:cNvPr>
              <p:cNvSpPr/>
              <p:nvPr/>
            </p:nvSpPr>
            <p:spPr>
              <a:xfrm>
                <a:off x="5307107" y="1586754"/>
                <a:ext cx="1416423" cy="717176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b"/>
              <a:lstStyle/>
              <a:p>
                <a:pPr algn="ctr"/>
                <a:r>
                  <a:rPr lang="de-DE" sz="2800" dirty="0">
                    <a:solidFill>
                      <a:schemeClr val="bg1"/>
                    </a:solidFill>
                    <a:latin typeface="Benedict" pitchFamily="50" charset="0"/>
                  </a:rPr>
                  <a:t>Mittwoch</a:t>
                </a:r>
              </a:p>
            </p:txBody>
          </p:sp>
          <p:sp>
            <p:nvSpPr>
              <p:cNvPr id="69" name="Rechteck: abgerundete Ecken 24">
                <a:extLst>
                  <a:ext uri="{FF2B5EF4-FFF2-40B4-BE49-F238E27FC236}">
                    <a16:creationId xmlns:a16="http://schemas.microsoft.com/office/drawing/2014/main" id="{88CF276D-A077-FA30-8DA1-8A71FA9439EE}"/>
                  </a:ext>
                </a:extLst>
              </p:cNvPr>
              <p:cNvSpPr/>
              <p:nvPr/>
            </p:nvSpPr>
            <p:spPr>
              <a:xfrm>
                <a:off x="3801036" y="1586754"/>
                <a:ext cx="1416423" cy="717176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b"/>
              <a:lstStyle/>
              <a:p>
                <a:pPr algn="ctr"/>
                <a:r>
                  <a:rPr lang="de-DE" sz="2800" dirty="0">
                    <a:solidFill>
                      <a:schemeClr val="bg1"/>
                    </a:solidFill>
                    <a:latin typeface="Benedict" pitchFamily="50" charset="0"/>
                  </a:rPr>
                  <a:t>Dienstag</a:t>
                </a:r>
              </a:p>
            </p:txBody>
          </p:sp>
          <p:sp>
            <p:nvSpPr>
              <p:cNvPr id="70" name="Rechteck: abgerundete Ecken 25">
                <a:extLst>
                  <a:ext uri="{FF2B5EF4-FFF2-40B4-BE49-F238E27FC236}">
                    <a16:creationId xmlns:a16="http://schemas.microsoft.com/office/drawing/2014/main" id="{7E1C4CB4-51C7-D91F-9DA0-A3F93B26D108}"/>
                  </a:ext>
                </a:extLst>
              </p:cNvPr>
              <p:cNvSpPr/>
              <p:nvPr/>
            </p:nvSpPr>
            <p:spPr>
              <a:xfrm>
                <a:off x="2294965" y="1586754"/>
                <a:ext cx="1416423" cy="717176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b"/>
              <a:lstStyle/>
              <a:p>
                <a:pPr algn="ctr"/>
                <a:r>
                  <a:rPr lang="de-DE" sz="2800" dirty="0">
                    <a:solidFill>
                      <a:schemeClr val="bg1"/>
                    </a:solidFill>
                    <a:latin typeface="Benedict" pitchFamily="50" charset="0"/>
                  </a:rPr>
                  <a:t>Montag</a:t>
                </a:r>
              </a:p>
            </p:txBody>
          </p:sp>
        </p:grpSp>
        <p:sp>
          <p:nvSpPr>
            <p:cNvPr id="11" name="Rechteck: abgerundete Ecken 29">
              <a:extLst>
                <a:ext uri="{FF2B5EF4-FFF2-40B4-BE49-F238E27FC236}">
                  <a16:creationId xmlns:a16="http://schemas.microsoft.com/office/drawing/2014/main" id="{8B95BCF6-1B4C-1279-75A2-C7D3F26B9C06}"/>
                </a:ext>
              </a:extLst>
            </p:cNvPr>
            <p:cNvSpPr/>
            <p:nvPr/>
          </p:nvSpPr>
          <p:spPr>
            <a:xfrm>
              <a:off x="8541906" y="2120857"/>
              <a:ext cx="1503708" cy="68209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69B2D8F2-4B05-EAB3-1C32-1F1F1D4D4530}"/>
                </a:ext>
              </a:extLst>
            </p:cNvPr>
            <p:cNvGrpSpPr/>
            <p:nvPr/>
          </p:nvGrpSpPr>
          <p:grpSpPr>
            <a:xfrm>
              <a:off x="547504" y="2120856"/>
              <a:ext cx="7899229" cy="683732"/>
              <a:chOff x="788894" y="1585028"/>
              <a:chExt cx="7440707" cy="718902"/>
            </a:xfrm>
          </p:grpSpPr>
          <p:sp>
            <p:nvSpPr>
              <p:cNvPr id="61" name="Rechteck: abgerundete Ecken 31">
                <a:extLst>
                  <a:ext uri="{FF2B5EF4-FFF2-40B4-BE49-F238E27FC236}">
                    <a16:creationId xmlns:a16="http://schemas.microsoft.com/office/drawing/2014/main" id="{6F8DE501-5931-A8E6-270F-BD17264E92D0}"/>
                  </a:ext>
                </a:extLst>
              </p:cNvPr>
              <p:cNvSpPr/>
              <p:nvPr/>
            </p:nvSpPr>
            <p:spPr>
              <a:xfrm>
                <a:off x="788894" y="1586754"/>
                <a:ext cx="1416423" cy="717176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chemeClr val="bg1"/>
                    </a:solidFill>
                  </a:rPr>
                  <a:t>08:00 - 15:00</a:t>
                </a:r>
              </a:p>
            </p:txBody>
          </p:sp>
          <p:sp>
            <p:nvSpPr>
              <p:cNvPr id="62" name="Rechteck: abgerundete Ecken 32">
                <a:extLst>
                  <a:ext uri="{FF2B5EF4-FFF2-40B4-BE49-F238E27FC236}">
                    <a16:creationId xmlns:a16="http://schemas.microsoft.com/office/drawing/2014/main" id="{000E4EFB-B18B-9725-9F2A-C1DFE82C1780}"/>
                  </a:ext>
                </a:extLst>
              </p:cNvPr>
              <p:cNvSpPr/>
              <p:nvPr/>
            </p:nvSpPr>
            <p:spPr>
              <a:xfrm>
                <a:off x="6813178" y="1585030"/>
                <a:ext cx="1416423" cy="71717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  <a:alpha val="9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</p:txBody>
          </p:sp>
          <p:sp>
            <p:nvSpPr>
              <p:cNvPr id="63" name="Rechteck: abgerundete Ecken 33">
                <a:extLst>
                  <a:ext uri="{FF2B5EF4-FFF2-40B4-BE49-F238E27FC236}">
                    <a16:creationId xmlns:a16="http://schemas.microsoft.com/office/drawing/2014/main" id="{81C64A87-5954-1909-2EA7-6A5472E20E41}"/>
                  </a:ext>
                </a:extLst>
              </p:cNvPr>
              <p:cNvSpPr/>
              <p:nvPr/>
            </p:nvSpPr>
            <p:spPr>
              <a:xfrm>
                <a:off x="5307107" y="1585028"/>
                <a:ext cx="1416423" cy="71717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  <a:alpha val="9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</p:txBody>
          </p:sp>
          <p:sp>
            <p:nvSpPr>
              <p:cNvPr id="64" name="Rechteck: abgerundete Ecken 34">
                <a:extLst>
                  <a:ext uri="{FF2B5EF4-FFF2-40B4-BE49-F238E27FC236}">
                    <a16:creationId xmlns:a16="http://schemas.microsoft.com/office/drawing/2014/main" id="{A218352F-3DA1-CA9B-2A11-3EFD4852E821}"/>
                  </a:ext>
                </a:extLst>
              </p:cNvPr>
              <p:cNvSpPr/>
              <p:nvPr/>
            </p:nvSpPr>
            <p:spPr>
              <a:xfrm>
                <a:off x="3801036" y="1585029"/>
                <a:ext cx="1416423" cy="71717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  <a:alpha val="9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</p:txBody>
          </p:sp>
          <p:sp>
            <p:nvSpPr>
              <p:cNvPr id="65" name="Rechteck: abgerundete Ecken 35">
                <a:extLst>
                  <a:ext uri="{FF2B5EF4-FFF2-40B4-BE49-F238E27FC236}">
                    <a16:creationId xmlns:a16="http://schemas.microsoft.com/office/drawing/2014/main" id="{BAA87D8C-E2FA-91C7-006D-85591E72DE5B}"/>
                  </a:ext>
                </a:extLst>
              </p:cNvPr>
              <p:cNvSpPr/>
              <p:nvPr/>
            </p:nvSpPr>
            <p:spPr>
              <a:xfrm>
                <a:off x="2294965" y="1585030"/>
                <a:ext cx="1416423" cy="71717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  <a:alpha val="9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</p:txBody>
          </p:sp>
        </p:grpSp>
        <p:sp>
          <p:nvSpPr>
            <p:cNvPr id="13" name="Rechteck: abgerundete Ecken 37">
              <a:extLst>
                <a:ext uri="{FF2B5EF4-FFF2-40B4-BE49-F238E27FC236}">
                  <a16:creationId xmlns:a16="http://schemas.microsoft.com/office/drawing/2014/main" id="{A3F562C8-46AC-8A29-B19E-81B6C794C14E}"/>
                </a:ext>
              </a:extLst>
            </p:cNvPr>
            <p:cNvSpPr/>
            <p:nvPr/>
          </p:nvSpPr>
          <p:spPr>
            <a:xfrm>
              <a:off x="8541906" y="5092121"/>
              <a:ext cx="1503708" cy="68209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rPr>
                <a:t>Modern I</a:t>
              </a:r>
            </a:p>
            <a:p>
              <a:pPr algn="ctr"/>
              <a:r>
                <a: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rPr>
                <a:t>Erwachsene  </a:t>
              </a:r>
            </a:p>
          </p:txBody>
        </p: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05450B6D-B246-7A31-E7E1-A7F55F6F23BA}"/>
                </a:ext>
              </a:extLst>
            </p:cNvPr>
            <p:cNvGrpSpPr/>
            <p:nvPr/>
          </p:nvGrpSpPr>
          <p:grpSpPr>
            <a:xfrm>
              <a:off x="547504" y="5092121"/>
              <a:ext cx="7899229" cy="682090"/>
              <a:chOff x="788894" y="1586754"/>
              <a:chExt cx="7440707" cy="717176"/>
            </a:xfrm>
          </p:grpSpPr>
          <p:sp>
            <p:nvSpPr>
              <p:cNvPr id="56" name="Rechteck: abgerundete Ecken 39">
                <a:extLst>
                  <a:ext uri="{FF2B5EF4-FFF2-40B4-BE49-F238E27FC236}">
                    <a16:creationId xmlns:a16="http://schemas.microsoft.com/office/drawing/2014/main" id="{22CD1EF4-582F-1373-5720-1E58B23432F9}"/>
                  </a:ext>
                </a:extLst>
              </p:cNvPr>
              <p:cNvSpPr/>
              <p:nvPr/>
            </p:nvSpPr>
            <p:spPr>
              <a:xfrm>
                <a:off x="788894" y="1586754"/>
                <a:ext cx="1416423" cy="717176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chemeClr val="bg1"/>
                    </a:solidFill>
                  </a:rPr>
                  <a:t>18:00 – 19:00</a:t>
                </a:r>
              </a:p>
            </p:txBody>
          </p:sp>
          <p:sp>
            <p:nvSpPr>
              <p:cNvPr id="57" name="Rechteck: abgerundete Ecken 40">
                <a:extLst>
                  <a:ext uri="{FF2B5EF4-FFF2-40B4-BE49-F238E27FC236}">
                    <a16:creationId xmlns:a16="http://schemas.microsoft.com/office/drawing/2014/main" id="{58631D04-76DB-1DFB-E01D-B43B621CEADA}"/>
                  </a:ext>
                </a:extLst>
              </p:cNvPr>
              <p:cNvSpPr/>
              <p:nvPr/>
            </p:nvSpPr>
            <p:spPr>
              <a:xfrm>
                <a:off x="6813178" y="1586754"/>
                <a:ext cx="1416423" cy="71717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  <a:alpha val="9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</p:txBody>
          </p:sp>
          <p:sp>
            <p:nvSpPr>
              <p:cNvPr id="58" name="Rechteck: abgerundete Ecken 41">
                <a:extLst>
                  <a:ext uri="{FF2B5EF4-FFF2-40B4-BE49-F238E27FC236}">
                    <a16:creationId xmlns:a16="http://schemas.microsoft.com/office/drawing/2014/main" id="{2AE8514B-12A3-0872-C3EF-4FDE7CA225CB}"/>
                  </a:ext>
                </a:extLst>
              </p:cNvPr>
              <p:cNvSpPr/>
              <p:nvPr/>
            </p:nvSpPr>
            <p:spPr>
              <a:xfrm>
                <a:off x="5307107" y="1586754"/>
                <a:ext cx="1416423" cy="71717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  <a:alpha val="9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i="1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  <a:p>
                <a:pPr algn="ctr"/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Jazz Dance I </a:t>
                </a:r>
              </a:p>
              <a:p>
                <a:pPr algn="ctr"/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Erwachsene</a:t>
                </a:r>
              </a:p>
            </p:txBody>
          </p:sp>
          <p:sp>
            <p:nvSpPr>
              <p:cNvPr id="59" name="Rechteck: abgerundete Ecken 42">
                <a:extLst>
                  <a:ext uri="{FF2B5EF4-FFF2-40B4-BE49-F238E27FC236}">
                    <a16:creationId xmlns:a16="http://schemas.microsoft.com/office/drawing/2014/main" id="{0A601F76-6EF6-7657-3AD8-7E7C7C6976A5}"/>
                  </a:ext>
                </a:extLst>
              </p:cNvPr>
              <p:cNvSpPr/>
              <p:nvPr/>
            </p:nvSpPr>
            <p:spPr>
              <a:xfrm>
                <a:off x="3801036" y="1586754"/>
                <a:ext cx="1416423" cy="71717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  <a:alpha val="9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Ballett </a:t>
                </a:r>
              </a:p>
              <a:p>
                <a:pPr algn="ctr"/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Jugendliche</a:t>
                </a:r>
              </a:p>
            </p:txBody>
          </p:sp>
          <p:sp>
            <p:nvSpPr>
              <p:cNvPr id="60" name="Rechteck: abgerundete Ecken 43">
                <a:extLst>
                  <a:ext uri="{FF2B5EF4-FFF2-40B4-BE49-F238E27FC236}">
                    <a16:creationId xmlns:a16="http://schemas.microsoft.com/office/drawing/2014/main" id="{CA284259-650D-0AD8-03EF-D2FB455A0EF8}"/>
                  </a:ext>
                </a:extLst>
              </p:cNvPr>
              <p:cNvSpPr/>
              <p:nvPr/>
            </p:nvSpPr>
            <p:spPr>
              <a:xfrm>
                <a:off x="2294965" y="1586754"/>
                <a:ext cx="1416423" cy="71717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  <a:alpha val="9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</p:txBody>
          </p:sp>
        </p:grpSp>
        <p:sp>
          <p:nvSpPr>
            <p:cNvPr id="15" name="Rechteck: abgerundete Ecken 53">
              <a:extLst>
                <a:ext uri="{FF2B5EF4-FFF2-40B4-BE49-F238E27FC236}">
                  <a16:creationId xmlns:a16="http://schemas.microsoft.com/office/drawing/2014/main" id="{332404A8-9FC0-725B-85FD-AB8FDD7AE4FC}"/>
                </a:ext>
              </a:extLst>
            </p:cNvPr>
            <p:cNvSpPr/>
            <p:nvPr/>
          </p:nvSpPr>
          <p:spPr>
            <a:xfrm>
              <a:off x="8541907" y="4348074"/>
              <a:ext cx="1503708" cy="68209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rPr>
                <a:t>Modern </a:t>
              </a:r>
            </a:p>
            <a:p>
              <a:pPr algn="ctr"/>
              <a:r>
                <a: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rPr>
                <a:t>ab 12 Jahre</a:t>
              </a:r>
            </a:p>
          </p:txBody>
        </p: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8F51304E-80BA-B034-9103-F87C48130E2C}"/>
                </a:ext>
              </a:extLst>
            </p:cNvPr>
            <p:cNvGrpSpPr/>
            <p:nvPr/>
          </p:nvGrpSpPr>
          <p:grpSpPr>
            <a:xfrm>
              <a:off x="547505" y="4349714"/>
              <a:ext cx="7899229" cy="687848"/>
              <a:chOff x="788894" y="1586754"/>
              <a:chExt cx="7440707" cy="723230"/>
            </a:xfrm>
          </p:grpSpPr>
          <p:sp>
            <p:nvSpPr>
              <p:cNvPr id="51" name="Rechteck: abgerundete Ecken 55">
                <a:extLst>
                  <a:ext uri="{FF2B5EF4-FFF2-40B4-BE49-F238E27FC236}">
                    <a16:creationId xmlns:a16="http://schemas.microsoft.com/office/drawing/2014/main" id="{3996F75D-3421-ED66-160F-D853BA987A03}"/>
                  </a:ext>
                </a:extLst>
              </p:cNvPr>
              <p:cNvSpPr/>
              <p:nvPr/>
            </p:nvSpPr>
            <p:spPr>
              <a:xfrm>
                <a:off x="788894" y="1586754"/>
                <a:ext cx="1416423" cy="717176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chemeClr val="bg1"/>
                    </a:solidFill>
                  </a:rPr>
                  <a:t>17:00 – 18:00</a:t>
                </a:r>
              </a:p>
            </p:txBody>
          </p:sp>
          <p:sp>
            <p:nvSpPr>
              <p:cNvPr id="52" name="Rechteck: abgerundete Ecken 56">
                <a:extLst>
                  <a:ext uri="{FF2B5EF4-FFF2-40B4-BE49-F238E27FC236}">
                    <a16:creationId xmlns:a16="http://schemas.microsoft.com/office/drawing/2014/main" id="{F83AE03E-70BF-BDCA-BF9D-64699EA52807}"/>
                  </a:ext>
                </a:extLst>
              </p:cNvPr>
              <p:cNvSpPr/>
              <p:nvPr/>
            </p:nvSpPr>
            <p:spPr>
              <a:xfrm>
                <a:off x="6813178" y="1586754"/>
                <a:ext cx="1416423" cy="71717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  <a:alpha val="9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</p:txBody>
          </p:sp>
          <p:sp>
            <p:nvSpPr>
              <p:cNvPr id="53" name="Rechteck: abgerundete Ecken 57">
                <a:extLst>
                  <a:ext uri="{FF2B5EF4-FFF2-40B4-BE49-F238E27FC236}">
                    <a16:creationId xmlns:a16="http://schemas.microsoft.com/office/drawing/2014/main" id="{1653C20A-C4DE-84FA-9A38-385A8C88B8B4}"/>
                  </a:ext>
                </a:extLst>
              </p:cNvPr>
              <p:cNvSpPr/>
              <p:nvPr/>
            </p:nvSpPr>
            <p:spPr>
              <a:xfrm>
                <a:off x="5307107" y="1586754"/>
                <a:ext cx="1416423" cy="71717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  <a:alpha val="9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</p:txBody>
          </p:sp>
          <p:sp>
            <p:nvSpPr>
              <p:cNvPr id="54" name="Rechteck: abgerundete Ecken 58">
                <a:extLst>
                  <a:ext uri="{FF2B5EF4-FFF2-40B4-BE49-F238E27FC236}">
                    <a16:creationId xmlns:a16="http://schemas.microsoft.com/office/drawing/2014/main" id="{65DC8791-BB0B-01CF-ACAA-B397845DF97F}"/>
                  </a:ext>
                </a:extLst>
              </p:cNvPr>
              <p:cNvSpPr/>
              <p:nvPr/>
            </p:nvSpPr>
            <p:spPr>
              <a:xfrm>
                <a:off x="3801036" y="1586755"/>
                <a:ext cx="1416423" cy="71717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  <a:alpha val="9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Ballett</a:t>
                </a:r>
              </a:p>
              <a:p>
                <a:pPr algn="ctr"/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ab 10 Jahre</a:t>
                </a:r>
              </a:p>
            </p:txBody>
          </p:sp>
          <p:sp>
            <p:nvSpPr>
              <p:cNvPr id="55" name="Rechteck: abgerundete Ecken 59">
                <a:extLst>
                  <a:ext uri="{FF2B5EF4-FFF2-40B4-BE49-F238E27FC236}">
                    <a16:creationId xmlns:a16="http://schemas.microsoft.com/office/drawing/2014/main" id="{F95A879D-B2AC-E80B-3B37-1FD8A95A14F8}"/>
                  </a:ext>
                </a:extLst>
              </p:cNvPr>
              <p:cNvSpPr/>
              <p:nvPr/>
            </p:nvSpPr>
            <p:spPr>
              <a:xfrm>
                <a:off x="2294959" y="1592808"/>
                <a:ext cx="1416423" cy="71717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  <a:alpha val="9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</p:txBody>
          </p:sp>
        </p:grpSp>
        <p:sp>
          <p:nvSpPr>
            <p:cNvPr id="17" name="Rechteck: abgerundete Ecken 61">
              <a:extLst>
                <a:ext uri="{FF2B5EF4-FFF2-40B4-BE49-F238E27FC236}">
                  <a16:creationId xmlns:a16="http://schemas.microsoft.com/office/drawing/2014/main" id="{40B23454-4D29-7BBA-FA7D-E6B6D145B783}"/>
                </a:ext>
              </a:extLst>
            </p:cNvPr>
            <p:cNvSpPr/>
            <p:nvPr/>
          </p:nvSpPr>
          <p:spPr>
            <a:xfrm>
              <a:off x="8541907" y="3605669"/>
              <a:ext cx="1503708" cy="68209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rPr>
                <a:t>Modern </a:t>
              </a:r>
            </a:p>
            <a:p>
              <a:pPr algn="ctr"/>
              <a:r>
                <a: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rPr>
                <a:t>8-11 Jahre</a:t>
              </a:r>
            </a:p>
          </p:txBody>
        </p:sp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7DAA68AB-9E94-3D13-D0C7-46167CB00D03}"/>
                </a:ext>
              </a:extLst>
            </p:cNvPr>
            <p:cNvGrpSpPr/>
            <p:nvPr/>
          </p:nvGrpSpPr>
          <p:grpSpPr>
            <a:xfrm>
              <a:off x="547505" y="3605669"/>
              <a:ext cx="7899229" cy="683731"/>
              <a:chOff x="788894" y="1585029"/>
              <a:chExt cx="7440707" cy="718901"/>
            </a:xfrm>
          </p:grpSpPr>
          <p:sp>
            <p:nvSpPr>
              <p:cNvPr id="46" name="Rechteck: abgerundete Ecken 63">
                <a:extLst>
                  <a:ext uri="{FF2B5EF4-FFF2-40B4-BE49-F238E27FC236}">
                    <a16:creationId xmlns:a16="http://schemas.microsoft.com/office/drawing/2014/main" id="{92731438-F321-E83A-D4F8-0A5084FE9BC0}"/>
                  </a:ext>
                </a:extLst>
              </p:cNvPr>
              <p:cNvSpPr/>
              <p:nvPr/>
            </p:nvSpPr>
            <p:spPr>
              <a:xfrm>
                <a:off x="788894" y="1586754"/>
                <a:ext cx="1416423" cy="717176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chemeClr val="bg1"/>
                    </a:solidFill>
                  </a:rPr>
                  <a:t>16:00 – 17:00</a:t>
                </a:r>
              </a:p>
            </p:txBody>
          </p:sp>
          <p:sp>
            <p:nvSpPr>
              <p:cNvPr id="47" name="Rechteck: abgerundete Ecken 64">
                <a:extLst>
                  <a:ext uri="{FF2B5EF4-FFF2-40B4-BE49-F238E27FC236}">
                    <a16:creationId xmlns:a16="http://schemas.microsoft.com/office/drawing/2014/main" id="{7390B2E1-238A-38BC-21E4-D5F61F8EEF3F}"/>
                  </a:ext>
                </a:extLst>
              </p:cNvPr>
              <p:cNvSpPr/>
              <p:nvPr/>
            </p:nvSpPr>
            <p:spPr>
              <a:xfrm>
                <a:off x="6813178" y="1585029"/>
                <a:ext cx="1416423" cy="717176"/>
              </a:xfrm>
              <a:prstGeom prst="roundRect">
                <a:avLst/>
              </a:prstGeom>
              <a:solidFill>
                <a:srgbClr val="D4E6DE">
                  <a:alpha val="9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</p:txBody>
          </p:sp>
          <p:sp>
            <p:nvSpPr>
              <p:cNvPr id="48" name="Rechteck: abgerundete Ecken 65">
                <a:extLst>
                  <a:ext uri="{FF2B5EF4-FFF2-40B4-BE49-F238E27FC236}">
                    <a16:creationId xmlns:a16="http://schemas.microsoft.com/office/drawing/2014/main" id="{988C63F9-E969-8857-714F-AFFBAE7D1259}"/>
                  </a:ext>
                </a:extLst>
              </p:cNvPr>
              <p:cNvSpPr/>
              <p:nvPr/>
            </p:nvSpPr>
            <p:spPr>
              <a:xfrm>
                <a:off x="5307107" y="1585029"/>
                <a:ext cx="1416423" cy="71717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  <a:alpha val="9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</p:txBody>
          </p:sp>
          <p:sp>
            <p:nvSpPr>
              <p:cNvPr id="49" name="Rechteck: abgerundete Ecken 66">
                <a:extLst>
                  <a:ext uri="{FF2B5EF4-FFF2-40B4-BE49-F238E27FC236}">
                    <a16:creationId xmlns:a16="http://schemas.microsoft.com/office/drawing/2014/main" id="{5EDE20C8-F96C-9313-4F19-F0E0CB592810}"/>
                  </a:ext>
                </a:extLst>
              </p:cNvPr>
              <p:cNvSpPr/>
              <p:nvPr/>
            </p:nvSpPr>
            <p:spPr>
              <a:xfrm>
                <a:off x="3801036" y="1585029"/>
                <a:ext cx="1416423" cy="71717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  <a:alpha val="9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 Ballett</a:t>
                </a:r>
              </a:p>
              <a:p>
                <a:pPr algn="ctr"/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6-9 Jahre</a:t>
                </a:r>
              </a:p>
            </p:txBody>
          </p:sp>
          <p:sp>
            <p:nvSpPr>
              <p:cNvPr id="50" name="Rechteck: abgerundete Ecken 67">
                <a:extLst>
                  <a:ext uri="{FF2B5EF4-FFF2-40B4-BE49-F238E27FC236}">
                    <a16:creationId xmlns:a16="http://schemas.microsoft.com/office/drawing/2014/main" id="{6844ADE1-8677-C6C9-5F62-C90FD5F847FF}"/>
                  </a:ext>
                </a:extLst>
              </p:cNvPr>
              <p:cNvSpPr/>
              <p:nvPr/>
            </p:nvSpPr>
            <p:spPr>
              <a:xfrm>
                <a:off x="2294965" y="1585030"/>
                <a:ext cx="1416423" cy="71717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  <a:alpha val="9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</p:txBody>
          </p:sp>
        </p:grpSp>
        <p:sp>
          <p:nvSpPr>
            <p:cNvPr id="19" name="Rechteck: abgerundete Ecken 69">
              <a:extLst>
                <a:ext uri="{FF2B5EF4-FFF2-40B4-BE49-F238E27FC236}">
                  <a16:creationId xmlns:a16="http://schemas.microsoft.com/office/drawing/2014/main" id="{D6A93BAF-6E5C-C48B-87AA-1C97DFAFE5B5}"/>
                </a:ext>
              </a:extLst>
            </p:cNvPr>
            <p:cNvSpPr/>
            <p:nvPr/>
          </p:nvSpPr>
          <p:spPr>
            <a:xfrm>
              <a:off x="8541907" y="2863265"/>
              <a:ext cx="1503708" cy="68209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rPr>
                <a:t>Jazz Dance</a:t>
              </a:r>
            </a:p>
            <a:p>
              <a:pPr algn="ctr"/>
              <a:r>
                <a: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rPr>
                <a:t>ab 8 Jahre</a:t>
              </a:r>
              <a:endParaRPr lang="de-DE" sz="14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342E2D15-4711-4564-7C31-5745E6911F6C}"/>
                </a:ext>
              </a:extLst>
            </p:cNvPr>
            <p:cNvGrpSpPr/>
            <p:nvPr/>
          </p:nvGrpSpPr>
          <p:grpSpPr>
            <a:xfrm>
              <a:off x="547505" y="2863265"/>
              <a:ext cx="7899229" cy="683730"/>
              <a:chOff x="788894" y="1585030"/>
              <a:chExt cx="7440707" cy="718900"/>
            </a:xfrm>
          </p:grpSpPr>
          <p:sp>
            <p:nvSpPr>
              <p:cNvPr id="41" name="Rechteck: abgerundete Ecken 71">
                <a:extLst>
                  <a:ext uri="{FF2B5EF4-FFF2-40B4-BE49-F238E27FC236}">
                    <a16:creationId xmlns:a16="http://schemas.microsoft.com/office/drawing/2014/main" id="{C35D899B-40F4-FC62-E4BF-426C6E1F2BD4}"/>
                  </a:ext>
                </a:extLst>
              </p:cNvPr>
              <p:cNvSpPr/>
              <p:nvPr/>
            </p:nvSpPr>
            <p:spPr>
              <a:xfrm>
                <a:off x="788894" y="1586754"/>
                <a:ext cx="1416423" cy="717176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chemeClr val="bg1"/>
                    </a:solidFill>
                  </a:rPr>
                  <a:t>15:00 – 16:00</a:t>
                </a:r>
              </a:p>
            </p:txBody>
          </p:sp>
          <p:sp>
            <p:nvSpPr>
              <p:cNvPr id="42" name="Rechteck: abgerundete Ecken 72">
                <a:extLst>
                  <a:ext uri="{FF2B5EF4-FFF2-40B4-BE49-F238E27FC236}">
                    <a16:creationId xmlns:a16="http://schemas.microsoft.com/office/drawing/2014/main" id="{053F6D5B-7521-D82E-ADC0-667662B4338E}"/>
                  </a:ext>
                </a:extLst>
              </p:cNvPr>
              <p:cNvSpPr/>
              <p:nvPr/>
            </p:nvSpPr>
            <p:spPr>
              <a:xfrm>
                <a:off x="6813178" y="1585030"/>
                <a:ext cx="1416423" cy="717176"/>
              </a:xfrm>
              <a:prstGeom prst="roundRect">
                <a:avLst/>
              </a:prstGeom>
              <a:solidFill>
                <a:srgbClr val="D4E6DE">
                  <a:alpha val="9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</p:txBody>
          </p:sp>
          <p:sp>
            <p:nvSpPr>
              <p:cNvPr id="43" name="Rechteck: abgerundete Ecken 73">
                <a:extLst>
                  <a:ext uri="{FF2B5EF4-FFF2-40B4-BE49-F238E27FC236}">
                    <a16:creationId xmlns:a16="http://schemas.microsoft.com/office/drawing/2014/main" id="{F69FBA53-60ED-A0AB-C2FB-86DDC50876A7}"/>
                  </a:ext>
                </a:extLst>
              </p:cNvPr>
              <p:cNvSpPr/>
              <p:nvPr/>
            </p:nvSpPr>
            <p:spPr>
              <a:xfrm>
                <a:off x="5307107" y="1585030"/>
                <a:ext cx="1416423" cy="71717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  <a:alpha val="9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</p:txBody>
          </p:sp>
          <p:sp>
            <p:nvSpPr>
              <p:cNvPr id="44" name="Rechteck: abgerundete Ecken 74">
                <a:extLst>
                  <a:ext uri="{FF2B5EF4-FFF2-40B4-BE49-F238E27FC236}">
                    <a16:creationId xmlns:a16="http://schemas.microsoft.com/office/drawing/2014/main" id="{F5162C4D-730A-8CE8-E3F5-C2403C3485DF}"/>
                  </a:ext>
                </a:extLst>
              </p:cNvPr>
              <p:cNvSpPr/>
              <p:nvPr/>
            </p:nvSpPr>
            <p:spPr>
              <a:xfrm>
                <a:off x="3801036" y="1585030"/>
                <a:ext cx="1416423" cy="71717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  <a:alpha val="9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</p:txBody>
          </p:sp>
          <p:sp>
            <p:nvSpPr>
              <p:cNvPr id="45" name="Rechteck: abgerundete Ecken 75">
                <a:extLst>
                  <a:ext uri="{FF2B5EF4-FFF2-40B4-BE49-F238E27FC236}">
                    <a16:creationId xmlns:a16="http://schemas.microsoft.com/office/drawing/2014/main" id="{B61E806A-D0AC-59E2-8C4A-A12D95C4EC74}"/>
                  </a:ext>
                </a:extLst>
              </p:cNvPr>
              <p:cNvSpPr/>
              <p:nvPr/>
            </p:nvSpPr>
            <p:spPr>
              <a:xfrm>
                <a:off x="2294965" y="1585031"/>
                <a:ext cx="1416423" cy="71717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  <a:alpha val="9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</p:txBody>
          </p:sp>
        </p:grpSp>
        <p:sp>
          <p:nvSpPr>
            <p:cNvPr id="21" name="Rechteck: abgerundete Ecken 77">
              <a:extLst>
                <a:ext uri="{FF2B5EF4-FFF2-40B4-BE49-F238E27FC236}">
                  <a16:creationId xmlns:a16="http://schemas.microsoft.com/office/drawing/2014/main" id="{40183211-905E-ABA9-04AF-CD2D5A278AD6}"/>
                </a:ext>
              </a:extLst>
            </p:cNvPr>
            <p:cNvSpPr/>
            <p:nvPr/>
          </p:nvSpPr>
          <p:spPr>
            <a:xfrm>
              <a:off x="8541906" y="5834523"/>
              <a:ext cx="1503708" cy="68209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998E8E33-C491-D2ED-8339-CD58E66E3F32}"/>
                </a:ext>
              </a:extLst>
            </p:cNvPr>
            <p:cNvGrpSpPr/>
            <p:nvPr/>
          </p:nvGrpSpPr>
          <p:grpSpPr>
            <a:xfrm>
              <a:off x="547504" y="5834523"/>
              <a:ext cx="7899229" cy="682090"/>
              <a:chOff x="788894" y="1586754"/>
              <a:chExt cx="7440707" cy="717176"/>
            </a:xfrm>
          </p:grpSpPr>
          <p:sp>
            <p:nvSpPr>
              <p:cNvPr id="36" name="Rechteck: abgerundete Ecken 79">
                <a:extLst>
                  <a:ext uri="{FF2B5EF4-FFF2-40B4-BE49-F238E27FC236}">
                    <a16:creationId xmlns:a16="http://schemas.microsoft.com/office/drawing/2014/main" id="{9F98C794-1CF7-B321-6867-6AF973A3E855}"/>
                  </a:ext>
                </a:extLst>
              </p:cNvPr>
              <p:cNvSpPr/>
              <p:nvPr/>
            </p:nvSpPr>
            <p:spPr>
              <a:xfrm>
                <a:off x="788894" y="1586754"/>
                <a:ext cx="1416423" cy="717176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chemeClr val="bg1"/>
                    </a:solidFill>
                  </a:rPr>
                  <a:t>19:00 – 20:00</a:t>
                </a:r>
              </a:p>
            </p:txBody>
          </p:sp>
          <p:sp>
            <p:nvSpPr>
              <p:cNvPr id="37" name="Rechteck: abgerundete Ecken 80">
                <a:extLst>
                  <a:ext uri="{FF2B5EF4-FFF2-40B4-BE49-F238E27FC236}">
                    <a16:creationId xmlns:a16="http://schemas.microsoft.com/office/drawing/2014/main" id="{85B6D8C2-9615-687D-E211-0EC47AB6930E}"/>
                  </a:ext>
                </a:extLst>
              </p:cNvPr>
              <p:cNvSpPr/>
              <p:nvPr/>
            </p:nvSpPr>
            <p:spPr>
              <a:xfrm>
                <a:off x="6813178" y="1586754"/>
                <a:ext cx="1416423" cy="71717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  <a:alpha val="9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</p:txBody>
          </p:sp>
          <p:sp>
            <p:nvSpPr>
              <p:cNvPr id="38" name="Rechteck: abgerundete Ecken 81">
                <a:extLst>
                  <a:ext uri="{FF2B5EF4-FFF2-40B4-BE49-F238E27FC236}">
                    <a16:creationId xmlns:a16="http://schemas.microsoft.com/office/drawing/2014/main" id="{1824F77F-0A7A-2B67-D181-FC445A8C6557}"/>
                  </a:ext>
                </a:extLst>
              </p:cNvPr>
              <p:cNvSpPr/>
              <p:nvPr/>
            </p:nvSpPr>
            <p:spPr>
              <a:xfrm>
                <a:off x="5307107" y="1586754"/>
                <a:ext cx="1416423" cy="71717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  <a:alpha val="9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  <a:p>
                <a:pPr algn="ctr"/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Jazz Dance II -</a:t>
                </a:r>
              </a:p>
              <a:p>
                <a:pPr algn="ctr"/>
                <a:r>
                  <a:rPr lang="de-DE" sz="1200" dirty="0" err="1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Jugdl</a:t>
                </a:r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./ Erwachsene</a:t>
                </a:r>
              </a:p>
            </p:txBody>
          </p:sp>
          <p:sp>
            <p:nvSpPr>
              <p:cNvPr id="39" name="Rechteck: abgerundete Ecken 82">
                <a:extLst>
                  <a:ext uri="{FF2B5EF4-FFF2-40B4-BE49-F238E27FC236}">
                    <a16:creationId xmlns:a16="http://schemas.microsoft.com/office/drawing/2014/main" id="{6F8AE4CF-A2A2-6E35-BD44-B5518711CF95}"/>
                  </a:ext>
                </a:extLst>
              </p:cNvPr>
              <p:cNvSpPr/>
              <p:nvPr/>
            </p:nvSpPr>
            <p:spPr>
              <a:xfrm>
                <a:off x="3801036" y="1586754"/>
                <a:ext cx="1416423" cy="71717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  <a:alpha val="9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Ballett I</a:t>
                </a:r>
              </a:p>
              <a:p>
                <a:pPr algn="ctr"/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Erwachsene</a:t>
                </a:r>
              </a:p>
            </p:txBody>
          </p:sp>
          <p:sp>
            <p:nvSpPr>
              <p:cNvPr id="40" name="Rechteck: abgerundete Ecken 83">
                <a:extLst>
                  <a:ext uri="{FF2B5EF4-FFF2-40B4-BE49-F238E27FC236}">
                    <a16:creationId xmlns:a16="http://schemas.microsoft.com/office/drawing/2014/main" id="{2D591D5A-94E9-BE50-A50C-018C0A93EFA0}"/>
                  </a:ext>
                </a:extLst>
              </p:cNvPr>
              <p:cNvSpPr/>
              <p:nvPr/>
            </p:nvSpPr>
            <p:spPr>
              <a:xfrm>
                <a:off x="2294965" y="1586754"/>
                <a:ext cx="1416423" cy="71717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  <a:alpha val="9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</p:txBody>
          </p:sp>
        </p:grpSp>
        <p:sp>
          <p:nvSpPr>
            <p:cNvPr id="23" name="Rechteck: abgerundete Ecken 94">
              <a:extLst>
                <a:ext uri="{FF2B5EF4-FFF2-40B4-BE49-F238E27FC236}">
                  <a16:creationId xmlns:a16="http://schemas.microsoft.com/office/drawing/2014/main" id="{04623A98-1D00-AA71-38CA-DFAA15108A24}"/>
                </a:ext>
              </a:extLst>
            </p:cNvPr>
            <p:cNvSpPr/>
            <p:nvPr/>
          </p:nvSpPr>
          <p:spPr>
            <a:xfrm>
              <a:off x="10140783" y="3603085"/>
              <a:ext cx="1503708" cy="68209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  <p:sp>
          <p:nvSpPr>
            <p:cNvPr id="24" name="Rechteck: abgerundete Ecken 95">
              <a:extLst>
                <a:ext uri="{FF2B5EF4-FFF2-40B4-BE49-F238E27FC236}">
                  <a16:creationId xmlns:a16="http://schemas.microsoft.com/office/drawing/2014/main" id="{52FBC0AA-6400-AC93-C1D7-952BB029A738}"/>
                </a:ext>
              </a:extLst>
            </p:cNvPr>
            <p:cNvSpPr/>
            <p:nvPr/>
          </p:nvSpPr>
          <p:spPr>
            <a:xfrm>
              <a:off x="10140784" y="4348074"/>
              <a:ext cx="1503708" cy="68209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  <p:sp>
          <p:nvSpPr>
            <p:cNvPr id="25" name="Rechteck: abgerundete Ecken 96">
              <a:extLst>
                <a:ext uri="{FF2B5EF4-FFF2-40B4-BE49-F238E27FC236}">
                  <a16:creationId xmlns:a16="http://schemas.microsoft.com/office/drawing/2014/main" id="{178CB98C-134C-F448-0160-A328AA1BA385}"/>
                </a:ext>
              </a:extLst>
            </p:cNvPr>
            <p:cNvSpPr/>
            <p:nvPr/>
          </p:nvSpPr>
          <p:spPr>
            <a:xfrm>
              <a:off x="10140785" y="5094704"/>
              <a:ext cx="1503708" cy="68209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  <p:sp>
          <p:nvSpPr>
            <p:cNvPr id="26" name="Rechteck: abgerundete Ecken 97">
              <a:extLst>
                <a:ext uri="{FF2B5EF4-FFF2-40B4-BE49-F238E27FC236}">
                  <a16:creationId xmlns:a16="http://schemas.microsoft.com/office/drawing/2014/main" id="{18CA0552-0C98-590E-E9AE-146B46D2D10D}"/>
                </a:ext>
              </a:extLst>
            </p:cNvPr>
            <p:cNvSpPr/>
            <p:nvPr/>
          </p:nvSpPr>
          <p:spPr>
            <a:xfrm>
              <a:off x="10140786" y="5834523"/>
              <a:ext cx="1503708" cy="68209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  <p:sp>
          <p:nvSpPr>
            <p:cNvPr id="27" name="Rechteck: abgerundete Ecken 98">
              <a:extLst>
                <a:ext uri="{FF2B5EF4-FFF2-40B4-BE49-F238E27FC236}">
                  <a16:creationId xmlns:a16="http://schemas.microsoft.com/office/drawing/2014/main" id="{0926E5F9-A687-8DDB-A4FD-B6BCA03B6DA9}"/>
                </a:ext>
              </a:extLst>
            </p:cNvPr>
            <p:cNvSpPr/>
            <p:nvPr/>
          </p:nvSpPr>
          <p:spPr>
            <a:xfrm>
              <a:off x="10140782" y="2858094"/>
              <a:ext cx="1503708" cy="68209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  <p:sp>
          <p:nvSpPr>
            <p:cNvPr id="28" name="Rechteck: abgerundete Ecken 99">
              <a:extLst>
                <a:ext uri="{FF2B5EF4-FFF2-40B4-BE49-F238E27FC236}">
                  <a16:creationId xmlns:a16="http://schemas.microsoft.com/office/drawing/2014/main" id="{6661A6E8-F91C-633A-42C3-FF4689477BC4}"/>
                </a:ext>
              </a:extLst>
            </p:cNvPr>
            <p:cNvSpPr/>
            <p:nvPr/>
          </p:nvSpPr>
          <p:spPr>
            <a:xfrm>
              <a:off x="10140781" y="2120857"/>
              <a:ext cx="1503708" cy="68209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  <p:sp>
          <p:nvSpPr>
            <p:cNvPr id="29" name="Rechteck: abgerundete Ecken 102">
              <a:extLst>
                <a:ext uri="{FF2B5EF4-FFF2-40B4-BE49-F238E27FC236}">
                  <a16:creationId xmlns:a16="http://schemas.microsoft.com/office/drawing/2014/main" id="{7C2F440C-3CE0-0EE1-3DC6-CBE9AC302DDD}"/>
                </a:ext>
              </a:extLst>
            </p:cNvPr>
            <p:cNvSpPr/>
            <p:nvPr/>
          </p:nvSpPr>
          <p:spPr>
            <a:xfrm>
              <a:off x="6943025" y="6570445"/>
              <a:ext cx="1503708" cy="68209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  <p:sp>
          <p:nvSpPr>
            <p:cNvPr id="30" name="Rechteck: abgerundete Ecken 103">
              <a:extLst>
                <a:ext uri="{FF2B5EF4-FFF2-40B4-BE49-F238E27FC236}">
                  <a16:creationId xmlns:a16="http://schemas.microsoft.com/office/drawing/2014/main" id="{C6263F3B-176B-114F-8C97-483C96041E3F}"/>
                </a:ext>
              </a:extLst>
            </p:cNvPr>
            <p:cNvSpPr/>
            <p:nvPr/>
          </p:nvSpPr>
          <p:spPr>
            <a:xfrm>
              <a:off x="5344145" y="6570445"/>
              <a:ext cx="1503708" cy="68209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  <p:sp>
          <p:nvSpPr>
            <p:cNvPr id="31" name="Rechteck: abgerundete Ecken 104">
              <a:extLst>
                <a:ext uri="{FF2B5EF4-FFF2-40B4-BE49-F238E27FC236}">
                  <a16:creationId xmlns:a16="http://schemas.microsoft.com/office/drawing/2014/main" id="{61B943ED-7700-12B5-1D3F-C03C2AC04480}"/>
                </a:ext>
              </a:extLst>
            </p:cNvPr>
            <p:cNvSpPr/>
            <p:nvPr/>
          </p:nvSpPr>
          <p:spPr>
            <a:xfrm>
              <a:off x="3745265" y="6571173"/>
              <a:ext cx="1503708" cy="68209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  <p:sp>
          <p:nvSpPr>
            <p:cNvPr id="32" name="Rechteck: abgerundete Ecken 105">
              <a:extLst>
                <a:ext uri="{FF2B5EF4-FFF2-40B4-BE49-F238E27FC236}">
                  <a16:creationId xmlns:a16="http://schemas.microsoft.com/office/drawing/2014/main" id="{0A355AC2-4018-37E8-3847-814867F2AC7B}"/>
                </a:ext>
              </a:extLst>
            </p:cNvPr>
            <p:cNvSpPr/>
            <p:nvPr/>
          </p:nvSpPr>
          <p:spPr>
            <a:xfrm>
              <a:off x="2146384" y="6571173"/>
              <a:ext cx="1503708" cy="68209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  <p:sp>
          <p:nvSpPr>
            <p:cNvPr id="33" name="Rechteck: abgerundete Ecken 106">
              <a:extLst>
                <a:ext uri="{FF2B5EF4-FFF2-40B4-BE49-F238E27FC236}">
                  <a16:creationId xmlns:a16="http://schemas.microsoft.com/office/drawing/2014/main" id="{7B03A925-A8E1-2FE3-60FD-46F25A2BCFF6}"/>
                </a:ext>
              </a:extLst>
            </p:cNvPr>
            <p:cNvSpPr/>
            <p:nvPr/>
          </p:nvSpPr>
          <p:spPr>
            <a:xfrm>
              <a:off x="547504" y="6583287"/>
              <a:ext cx="1503708" cy="68209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bg1"/>
                  </a:solidFill>
                </a:rPr>
                <a:t>20:00 – 21:00</a:t>
              </a:r>
            </a:p>
          </p:txBody>
        </p:sp>
        <p:sp>
          <p:nvSpPr>
            <p:cNvPr id="34" name="Rechteck: abgerundete Ecken 107">
              <a:extLst>
                <a:ext uri="{FF2B5EF4-FFF2-40B4-BE49-F238E27FC236}">
                  <a16:creationId xmlns:a16="http://schemas.microsoft.com/office/drawing/2014/main" id="{8F46F176-6E6B-2B2C-3B15-F0689CA0289F}"/>
                </a:ext>
              </a:extLst>
            </p:cNvPr>
            <p:cNvSpPr/>
            <p:nvPr/>
          </p:nvSpPr>
          <p:spPr>
            <a:xfrm>
              <a:off x="10140781" y="6569673"/>
              <a:ext cx="1503708" cy="68209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  <p:sp>
          <p:nvSpPr>
            <p:cNvPr id="35" name="Rechteck: abgerundete Ecken 108">
              <a:extLst>
                <a:ext uri="{FF2B5EF4-FFF2-40B4-BE49-F238E27FC236}">
                  <a16:creationId xmlns:a16="http://schemas.microsoft.com/office/drawing/2014/main" id="{3191AEE6-553C-3331-B643-27DB80D8A295}"/>
                </a:ext>
              </a:extLst>
            </p:cNvPr>
            <p:cNvSpPr/>
            <p:nvPr/>
          </p:nvSpPr>
          <p:spPr>
            <a:xfrm>
              <a:off x="8541906" y="6569673"/>
              <a:ext cx="1503708" cy="68209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</p:grpSp>
      <p:sp>
        <p:nvSpPr>
          <p:cNvPr id="71" name="Textfeld 70">
            <a:extLst>
              <a:ext uri="{FF2B5EF4-FFF2-40B4-BE49-F238E27FC236}">
                <a16:creationId xmlns:a16="http://schemas.microsoft.com/office/drawing/2014/main" id="{BF648A23-8A45-D0D0-40C9-E8F69AC3482E}"/>
              </a:ext>
            </a:extLst>
          </p:cNvPr>
          <p:cNvSpPr txBox="1"/>
          <p:nvPr/>
        </p:nvSpPr>
        <p:spPr>
          <a:xfrm>
            <a:off x="9453177" y="6584134"/>
            <a:ext cx="2738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gent CF Light" panose="00000400000000000000" pitchFamily="2" charset="0"/>
              </a:rPr>
              <a:t>© Drehmoment Stand: September 2023</a:t>
            </a: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318EBCD8-D4D6-5D8B-326C-2FA13ACA2CF9}"/>
              </a:ext>
            </a:extLst>
          </p:cNvPr>
          <p:cNvSpPr txBox="1"/>
          <p:nvPr/>
        </p:nvSpPr>
        <p:spPr>
          <a:xfrm>
            <a:off x="8557508" y="317489"/>
            <a:ext cx="37510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latin typeface="Argent CF Light" panose="00000400000000000000" pitchFamily="2" charset="0"/>
              </a:rPr>
              <a:t>Nur Gültig vom:</a:t>
            </a:r>
          </a:p>
          <a:p>
            <a:pPr algn="ctr"/>
            <a:r>
              <a:rPr lang="de-DE" b="1" dirty="0">
                <a:latin typeface="Argent CF Light" panose="00000400000000000000" pitchFamily="2" charset="0"/>
              </a:rPr>
              <a:t>10.10.2023 – 13.10.2023</a:t>
            </a:r>
          </a:p>
          <a:p>
            <a:pPr algn="ctr"/>
            <a:r>
              <a:rPr lang="de-DE" b="1" dirty="0">
                <a:latin typeface="Argent CF Light" panose="00000400000000000000" pitchFamily="2" charset="0"/>
              </a:rPr>
              <a:t>(2. Herbstferienwoche)</a:t>
            </a:r>
          </a:p>
        </p:txBody>
      </p: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4801B514-D5FE-EA1A-134F-5CB43E3E5302}"/>
              </a:ext>
            </a:extLst>
          </p:cNvPr>
          <p:cNvGrpSpPr/>
          <p:nvPr/>
        </p:nvGrpSpPr>
        <p:grpSpPr>
          <a:xfrm>
            <a:off x="1993143" y="6554912"/>
            <a:ext cx="1558816" cy="291067"/>
            <a:chOff x="1993143" y="6554912"/>
            <a:chExt cx="1558816" cy="291067"/>
          </a:xfrm>
        </p:grpSpPr>
        <p:grpSp>
          <p:nvGrpSpPr>
            <p:cNvPr id="80" name="Gruppieren 79">
              <a:extLst>
                <a:ext uri="{FF2B5EF4-FFF2-40B4-BE49-F238E27FC236}">
                  <a16:creationId xmlns:a16="http://schemas.microsoft.com/office/drawing/2014/main" id="{DB3F2CB5-7943-C77B-0DBE-D1EE9CA0D17E}"/>
                </a:ext>
              </a:extLst>
            </p:cNvPr>
            <p:cNvGrpSpPr/>
            <p:nvPr/>
          </p:nvGrpSpPr>
          <p:grpSpPr>
            <a:xfrm>
              <a:off x="1993143" y="6554912"/>
              <a:ext cx="196329" cy="291067"/>
              <a:chOff x="1993143" y="6554912"/>
              <a:chExt cx="196329" cy="291067"/>
            </a:xfrm>
          </p:grpSpPr>
          <p:sp>
            <p:nvSpPr>
              <p:cNvPr id="82" name="Ellipse 134">
                <a:extLst>
                  <a:ext uri="{FF2B5EF4-FFF2-40B4-BE49-F238E27FC236}">
                    <a16:creationId xmlns:a16="http://schemas.microsoft.com/office/drawing/2014/main" id="{6655CC75-CA98-5B08-27AE-190BE7A2981A}"/>
                  </a:ext>
                </a:extLst>
              </p:cNvPr>
              <p:cNvSpPr/>
              <p:nvPr/>
            </p:nvSpPr>
            <p:spPr>
              <a:xfrm flipH="1">
                <a:off x="2018829" y="6574875"/>
                <a:ext cx="122706" cy="125571"/>
              </a:xfrm>
              <a:prstGeom prst="ellipse">
                <a:avLst/>
              </a:prstGeom>
              <a:solidFill>
                <a:srgbClr val="B0D0C1">
                  <a:alpha val="8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83" name="Grafik 82">
                <a:extLst>
                  <a:ext uri="{FF2B5EF4-FFF2-40B4-BE49-F238E27FC236}">
                    <a16:creationId xmlns:a16="http://schemas.microsoft.com/office/drawing/2014/main" id="{F4D5FC62-EF8C-F83B-E0DB-D207CB8527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914" t="24848" r="28913" b="31959"/>
              <a:stretch/>
            </p:blipFill>
            <p:spPr>
              <a:xfrm>
                <a:off x="1993143" y="6554912"/>
                <a:ext cx="196329" cy="291067"/>
              </a:xfrm>
              <a:prstGeom prst="rect">
                <a:avLst/>
              </a:prstGeom>
            </p:spPr>
          </p:pic>
        </p:grpSp>
        <p:sp>
          <p:nvSpPr>
            <p:cNvPr id="81" name="Textfeld 80">
              <a:extLst>
                <a:ext uri="{FF2B5EF4-FFF2-40B4-BE49-F238E27FC236}">
                  <a16:creationId xmlns:a16="http://schemas.microsoft.com/office/drawing/2014/main" id="{E4225B7D-23E8-249B-E1B9-CCEA599972E8}"/>
                </a:ext>
              </a:extLst>
            </p:cNvPr>
            <p:cNvSpPr txBox="1"/>
            <p:nvPr/>
          </p:nvSpPr>
          <p:spPr>
            <a:xfrm>
              <a:off x="2110450" y="6574875"/>
              <a:ext cx="144150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latin typeface="Argent CF Light" panose="00000400000000000000" pitchFamily="2" charset="0"/>
                </a:rPr>
                <a:t>= 30/ 45 Minuten Kurs </a:t>
              </a:r>
            </a:p>
          </p:txBody>
        </p:sp>
      </p:grpSp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BF014A5E-4765-2C0A-C397-4DDAFDABBFD8}"/>
              </a:ext>
            </a:extLst>
          </p:cNvPr>
          <p:cNvGrpSpPr/>
          <p:nvPr/>
        </p:nvGrpSpPr>
        <p:grpSpPr>
          <a:xfrm>
            <a:off x="9453176" y="4723004"/>
            <a:ext cx="144474" cy="276999"/>
            <a:chOff x="9442025" y="4723004"/>
            <a:chExt cx="144474" cy="276999"/>
          </a:xfrm>
        </p:grpSpPr>
        <p:sp>
          <p:nvSpPr>
            <p:cNvPr id="94" name="Ellipse 14">
              <a:extLst>
                <a:ext uri="{FF2B5EF4-FFF2-40B4-BE49-F238E27FC236}">
                  <a16:creationId xmlns:a16="http://schemas.microsoft.com/office/drawing/2014/main" id="{464F52D6-1882-9B56-EC38-B3DBAD08556F}"/>
                </a:ext>
              </a:extLst>
            </p:cNvPr>
            <p:cNvSpPr/>
            <p:nvPr/>
          </p:nvSpPr>
          <p:spPr>
            <a:xfrm flipH="1">
              <a:off x="9463793" y="4798719"/>
              <a:ext cx="122706" cy="125571"/>
            </a:xfrm>
            <a:prstGeom prst="ellipse">
              <a:avLst/>
            </a:prstGeom>
            <a:solidFill>
              <a:srgbClr val="B0D0C1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" name="Textfeld 94">
              <a:extLst>
                <a:ext uri="{FF2B5EF4-FFF2-40B4-BE49-F238E27FC236}">
                  <a16:creationId xmlns:a16="http://schemas.microsoft.com/office/drawing/2014/main" id="{882FE4AF-FAED-3CCF-6E3F-6704A7258B96}"/>
                </a:ext>
              </a:extLst>
            </p:cNvPr>
            <p:cNvSpPr txBox="1"/>
            <p:nvPr/>
          </p:nvSpPr>
          <p:spPr>
            <a:xfrm>
              <a:off x="9442025" y="4723004"/>
              <a:ext cx="1227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latin typeface="Argent CF" panose="00000500000000000000" pitchFamily="2" charset="0"/>
                </a:rPr>
                <a:t>I</a:t>
              </a:r>
            </a:p>
          </p:txBody>
        </p:sp>
      </p:grp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4B92F17A-3C14-AAEF-AAC5-691AFCDDA73E}"/>
              </a:ext>
            </a:extLst>
          </p:cNvPr>
          <p:cNvGrpSpPr/>
          <p:nvPr/>
        </p:nvGrpSpPr>
        <p:grpSpPr>
          <a:xfrm>
            <a:off x="6397257" y="5473022"/>
            <a:ext cx="363318" cy="276999"/>
            <a:chOff x="6235402" y="6027747"/>
            <a:chExt cx="363318" cy="276999"/>
          </a:xfrm>
        </p:grpSpPr>
        <p:sp>
          <p:nvSpPr>
            <p:cNvPr id="97" name="Ellipse 13">
              <a:extLst>
                <a:ext uri="{FF2B5EF4-FFF2-40B4-BE49-F238E27FC236}">
                  <a16:creationId xmlns:a16="http://schemas.microsoft.com/office/drawing/2014/main" id="{7F667143-26DE-9FCA-286F-2D59EF44A17A}"/>
                </a:ext>
              </a:extLst>
            </p:cNvPr>
            <p:cNvSpPr/>
            <p:nvPr/>
          </p:nvSpPr>
          <p:spPr>
            <a:xfrm flipH="1">
              <a:off x="6310837" y="6105962"/>
              <a:ext cx="122706" cy="125571"/>
            </a:xfrm>
            <a:prstGeom prst="ellipse">
              <a:avLst/>
            </a:prstGeom>
            <a:solidFill>
              <a:srgbClr val="B0D0C1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8" name="Textfeld 97">
              <a:extLst>
                <a:ext uri="{FF2B5EF4-FFF2-40B4-BE49-F238E27FC236}">
                  <a16:creationId xmlns:a16="http://schemas.microsoft.com/office/drawing/2014/main" id="{71DF4F8D-2F19-FF24-D528-CD49CE3A82C4}"/>
                </a:ext>
              </a:extLst>
            </p:cNvPr>
            <p:cNvSpPr txBox="1"/>
            <p:nvPr/>
          </p:nvSpPr>
          <p:spPr>
            <a:xfrm>
              <a:off x="6235402" y="6027747"/>
              <a:ext cx="3633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latin typeface="Argent CF" panose="00000500000000000000" pitchFamily="2" charset="0"/>
                </a:rPr>
                <a:t>II</a:t>
              </a:r>
            </a:p>
          </p:txBody>
        </p:sp>
      </p:grp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AADF1256-B13A-4826-9CE9-0275A6A42650}"/>
              </a:ext>
            </a:extLst>
          </p:cNvPr>
          <p:cNvGrpSpPr/>
          <p:nvPr/>
        </p:nvGrpSpPr>
        <p:grpSpPr>
          <a:xfrm>
            <a:off x="4543109" y="5382183"/>
            <a:ext cx="147591" cy="276999"/>
            <a:chOff x="7776168" y="2096586"/>
            <a:chExt cx="147591" cy="276999"/>
          </a:xfrm>
        </p:grpSpPr>
        <p:sp>
          <p:nvSpPr>
            <p:cNvPr id="100" name="Ellipse 15">
              <a:extLst>
                <a:ext uri="{FF2B5EF4-FFF2-40B4-BE49-F238E27FC236}">
                  <a16:creationId xmlns:a16="http://schemas.microsoft.com/office/drawing/2014/main" id="{08BBC4D5-69CD-E43B-DF09-672DFD2D24B5}"/>
                </a:ext>
              </a:extLst>
            </p:cNvPr>
            <p:cNvSpPr/>
            <p:nvPr/>
          </p:nvSpPr>
          <p:spPr>
            <a:xfrm flipH="1">
              <a:off x="7801053" y="2174830"/>
              <a:ext cx="122706" cy="125571"/>
            </a:xfrm>
            <a:prstGeom prst="ellipse">
              <a:avLst/>
            </a:prstGeom>
            <a:solidFill>
              <a:srgbClr val="B0D0C1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1" name="Textfeld 100">
              <a:extLst>
                <a:ext uri="{FF2B5EF4-FFF2-40B4-BE49-F238E27FC236}">
                  <a16:creationId xmlns:a16="http://schemas.microsoft.com/office/drawing/2014/main" id="{B6BFFE67-503F-B4C2-59BB-B806AD636966}"/>
                </a:ext>
              </a:extLst>
            </p:cNvPr>
            <p:cNvSpPr txBox="1"/>
            <p:nvPr/>
          </p:nvSpPr>
          <p:spPr>
            <a:xfrm>
              <a:off x="7776168" y="2096586"/>
              <a:ext cx="1227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latin typeface="Argent CF" panose="00000500000000000000" pitchFamily="2" charset="0"/>
                </a:rPr>
                <a:t>I</a:t>
              </a:r>
            </a:p>
          </p:txBody>
        </p:sp>
      </p:grpSp>
      <p:grpSp>
        <p:nvGrpSpPr>
          <p:cNvPr id="102" name="Gruppieren 101">
            <a:extLst>
              <a:ext uri="{FF2B5EF4-FFF2-40B4-BE49-F238E27FC236}">
                <a16:creationId xmlns:a16="http://schemas.microsoft.com/office/drawing/2014/main" id="{DECD7CDF-9A67-3F8F-F14C-BD9BA1D0F14E}"/>
              </a:ext>
            </a:extLst>
          </p:cNvPr>
          <p:cNvGrpSpPr/>
          <p:nvPr/>
        </p:nvGrpSpPr>
        <p:grpSpPr>
          <a:xfrm>
            <a:off x="3634491" y="6566934"/>
            <a:ext cx="1289958" cy="276999"/>
            <a:chOff x="3634491" y="6566934"/>
            <a:chExt cx="1289958" cy="276999"/>
          </a:xfrm>
        </p:grpSpPr>
        <p:grpSp>
          <p:nvGrpSpPr>
            <p:cNvPr id="103" name="Gruppieren 102">
              <a:extLst>
                <a:ext uri="{FF2B5EF4-FFF2-40B4-BE49-F238E27FC236}">
                  <a16:creationId xmlns:a16="http://schemas.microsoft.com/office/drawing/2014/main" id="{D2A7160C-A2E0-0ED0-8F0F-2D2AF5478AEA}"/>
                </a:ext>
              </a:extLst>
            </p:cNvPr>
            <p:cNvGrpSpPr/>
            <p:nvPr/>
          </p:nvGrpSpPr>
          <p:grpSpPr>
            <a:xfrm>
              <a:off x="3634491" y="6566934"/>
              <a:ext cx="147591" cy="276999"/>
              <a:chOff x="7776168" y="2096586"/>
              <a:chExt cx="147591" cy="276999"/>
            </a:xfrm>
          </p:grpSpPr>
          <p:sp>
            <p:nvSpPr>
              <p:cNvPr id="105" name="Ellipse 45">
                <a:extLst>
                  <a:ext uri="{FF2B5EF4-FFF2-40B4-BE49-F238E27FC236}">
                    <a16:creationId xmlns:a16="http://schemas.microsoft.com/office/drawing/2014/main" id="{F6BB0201-43E2-30DD-EF96-165A1E0205BE}"/>
                  </a:ext>
                </a:extLst>
              </p:cNvPr>
              <p:cNvSpPr/>
              <p:nvPr/>
            </p:nvSpPr>
            <p:spPr>
              <a:xfrm flipH="1">
                <a:off x="7801053" y="2174830"/>
                <a:ext cx="122706" cy="125571"/>
              </a:xfrm>
              <a:prstGeom prst="ellipse">
                <a:avLst/>
              </a:prstGeom>
              <a:solidFill>
                <a:srgbClr val="B0D0C1">
                  <a:alpha val="8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6" name="Textfeld 105">
                <a:extLst>
                  <a:ext uri="{FF2B5EF4-FFF2-40B4-BE49-F238E27FC236}">
                    <a16:creationId xmlns:a16="http://schemas.microsoft.com/office/drawing/2014/main" id="{6156430B-7EF7-C15D-1DB1-C6CBB3B5D905}"/>
                  </a:ext>
                </a:extLst>
              </p:cNvPr>
              <p:cNvSpPr txBox="1"/>
              <p:nvPr/>
            </p:nvSpPr>
            <p:spPr>
              <a:xfrm>
                <a:off x="7776168" y="2096586"/>
                <a:ext cx="1227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dirty="0">
                    <a:latin typeface="Argent CF" panose="00000500000000000000" pitchFamily="2" charset="0"/>
                  </a:rPr>
                  <a:t>I</a:t>
                </a:r>
              </a:p>
            </p:txBody>
          </p:sp>
        </p:grpSp>
        <p:sp>
          <p:nvSpPr>
            <p:cNvPr id="104" name="Textfeld 103">
              <a:extLst>
                <a:ext uri="{FF2B5EF4-FFF2-40B4-BE49-F238E27FC236}">
                  <a16:creationId xmlns:a16="http://schemas.microsoft.com/office/drawing/2014/main" id="{5D0A02F0-F170-B431-44F8-374CC33F2B66}"/>
                </a:ext>
              </a:extLst>
            </p:cNvPr>
            <p:cNvSpPr txBox="1"/>
            <p:nvPr/>
          </p:nvSpPr>
          <p:spPr>
            <a:xfrm>
              <a:off x="3715885" y="6576330"/>
              <a:ext cx="12085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latin typeface="Argent CF Light" panose="00000400000000000000" pitchFamily="2" charset="0"/>
                </a:rPr>
                <a:t>= Einsteiger</a:t>
              </a:r>
            </a:p>
          </p:txBody>
        </p: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7603611E-A11F-0BE1-E5F1-53CF38D1F109}"/>
              </a:ext>
            </a:extLst>
          </p:cNvPr>
          <p:cNvGrpSpPr/>
          <p:nvPr/>
        </p:nvGrpSpPr>
        <p:grpSpPr>
          <a:xfrm>
            <a:off x="5255793" y="6557392"/>
            <a:ext cx="1508139" cy="276999"/>
            <a:chOff x="5255793" y="6557392"/>
            <a:chExt cx="1508139" cy="276999"/>
          </a:xfrm>
        </p:grpSpPr>
        <p:sp>
          <p:nvSpPr>
            <p:cNvPr id="108" name="Textfeld 107">
              <a:extLst>
                <a:ext uri="{FF2B5EF4-FFF2-40B4-BE49-F238E27FC236}">
                  <a16:creationId xmlns:a16="http://schemas.microsoft.com/office/drawing/2014/main" id="{F23B5439-B0FB-31C6-B705-7EF38D52EAFA}"/>
                </a:ext>
              </a:extLst>
            </p:cNvPr>
            <p:cNvSpPr txBox="1"/>
            <p:nvPr/>
          </p:nvSpPr>
          <p:spPr>
            <a:xfrm>
              <a:off x="5392581" y="6574875"/>
              <a:ext cx="1371351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000" dirty="0">
                  <a:latin typeface="Argent CF Light" panose="00000400000000000000" pitchFamily="2" charset="0"/>
                </a:rPr>
                <a:t>= Fortgeschritten</a:t>
              </a:r>
            </a:p>
          </p:txBody>
        </p:sp>
        <p:grpSp>
          <p:nvGrpSpPr>
            <p:cNvPr id="109" name="Gruppieren 108">
              <a:extLst>
                <a:ext uri="{FF2B5EF4-FFF2-40B4-BE49-F238E27FC236}">
                  <a16:creationId xmlns:a16="http://schemas.microsoft.com/office/drawing/2014/main" id="{94749D2F-83F1-A6E8-8B33-7B41D284483D}"/>
                </a:ext>
              </a:extLst>
            </p:cNvPr>
            <p:cNvGrpSpPr/>
            <p:nvPr/>
          </p:nvGrpSpPr>
          <p:grpSpPr>
            <a:xfrm>
              <a:off x="5255793" y="6557392"/>
              <a:ext cx="363318" cy="276999"/>
              <a:chOff x="6235402" y="6027747"/>
              <a:chExt cx="363318" cy="276999"/>
            </a:xfrm>
          </p:grpSpPr>
          <p:sp>
            <p:nvSpPr>
              <p:cNvPr id="110" name="Ellipse 51">
                <a:extLst>
                  <a:ext uri="{FF2B5EF4-FFF2-40B4-BE49-F238E27FC236}">
                    <a16:creationId xmlns:a16="http://schemas.microsoft.com/office/drawing/2014/main" id="{35041100-55F5-13A2-26A1-AA4FA504D4F5}"/>
                  </a:ext>
                </a:extLst>
              </p:cNvPr>
              <p:cNvSpPr/>
              <p:nvPr/>
            </p:nvSpPr>
            <p:spPr>
              <a:xfrm flipH="1">
                <a:off x="6310837" y="6105962"/>
                <a:ext cx="122706" cy="125571"/>
              </a:xfrm>
              <a:prstGeom prst="ellipse">
                <a:avLst/>
              </a:prstGeom>
              <a:solidFill>
                <a:srgbClr val="B0D0C1">
                  <a:alpha val="8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1" name="Textfeld 110">
                <a:extLst>
                  <a:ext uri="{FF2B5EF4-FFF2-40B4-BE49-F238E27FC236}">
                    <a16:creationId xmlns:a16="http://schemas.microsoft.com/office/drawing/2014/main" id="{06105E7B-57CB-33FB-0EDB-07DBC927FBC5}"/>
                  </a:ext>
                </a:extLst>
              </p:cNvPr>
              <p:cNvSpPr txBox="1"/>
              <p:nvPr/>
            </p:nvSpPr>
            <p:spPr>
              <a:xfrm>
                <a:off x="6235402" y="6027747"/>
                <a:ext cx="3633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dirty="0">
                    <a:latin typeface="Argent CF" panose="00000500000000000000" pitchFamily="2" charset="0"/>
                  </a:rPr>
                  <a:t>II</a:t>
                </a:r>
              </a:p>
            </p:txBody>
          </p:sp>
        </p:grpSp>
      </p:grpSp>
      <p:sp>
        <p:nvSpPr>
          <p:cNvPr id="112" name="Textfeld 111">
            <a:extLst>
              <a:ext uri="{FF2B5EF4-FFF2-40B4-BE49-F238E27FC236}">
                <a16:creationId xmlns:a16="http://schemas.microsoft.com/office/drawing/2014/main" id="{41481215-9274-9B46-E625-A1C98D7AED4D}"/>
              </a:ext>
            </a:extLst>
          </p:cNvPr>
          <p:cNvSpPr txBox="1"/>
          <p:nvPr/>
        </p:nvSpPr>
        <p:spPr>
          <a:xfrm>
            <a:off x="5224761" y="5301479"/>
            <a:ext cx="1621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i="1" dirty="0">
                <a:solidFill>
                  <a:schemeClr val="tx1"/>
                </a:solidFill>
                <a:latin typeface="Argent CF Light" panose="00000400000000000000" pitchFamily="2" charset="0"/>
              </a:rPr>
              <a:t>19:30 Uhr - 20:30 Uhr</a:t>
            </a:r>
          </a:p>
        </p:txBody>
      </p:sp>
      <p:grpSp>
        <p:nvGrpSpPr>
          <p:cNvPr id="113" name="Gruppieren 112">
            <a:extLst>
              <a:ext uri="{FF2B5EF4-FFF2-40B4-BE49-F238E27FC236}">
                <a16:creationId xmlns:a16="http://schemas.microsoft.com/office/drawing/2014/main" id="{8D81EC7D-A094-9F9C-C034-0BD320AE22DD}"/>
              </a:ext>
            </a:extLst>
          </p:cNvPr>
          <p:cNvGrpSpPr/>
          <p:nvPr/>
        </p:nvGrpSpPr>
        <p:grpSpPr>
          <a:xfrm>
            <a:off x="6296973" y="4801004"/>
            <a:ext cx="152190" cy="276999"/>
            <a:chOff x="6294355" y="5375740"/>
            <a:chExt cx="152190" cy="276999"/>
          </a:xfrm>
        </p:grpSpPr>
        <p:sp>
          <p:nvSpPr>
            <p:cNvPr id="114" name="Ellipse 84">
              <a:extLst>
                <a:ext uri="{FF2B5EF4-FFF2-40B4-BE49-F238E27FC236}">
                  <a16:creationId xmlns:a16="http://schemas.microsoft.com/office/drawing/2014/main" id="{39E55176-5948-3D66-6730-88D68D4C877D}"/>
                </a:ext>
              </a:extLst>
            </p:cNvPr>
            <p:cNvSpPr/>
            <p:nvPr/>
          </p:nvSpPr>
          <p:spPr>
            <a:xfrm flipH="1">
              <a:off x="6323839" y="5457233"/>
              <a:ext cx="122706" cy="125571"/>
            </a:xfrm>
            <a:prstGeom prst="ellipse">
              <a:avLst/>
            </a:prstGeom>
            <a:solidFill>
              <a:srgbClr val="B0D0C1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5" name="Textfeld 114">
              <a:extLst>
                <a:ext uri="{FF2B5EF4-FFF2-40B4-BE49-F238E27FC236}">
                  <a16:creationId xmlns:a16="http://schemas.microsoft.com/office/drawing/2014/main" id="{E88AA51F-23C6-F986-44B7-50D0244853A0}"/>
                </a:ext>
              </a:extLst>
            </p:cNvPr>
            <p:cNvSpPr txBox="1"/>
            <p:nvPr/>
          </p:nvSpPr>
          <p:spPr>
            <a:xfrm>
              <a:off x="6294355" y="5375740"/>
              <a:ext cx="1227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latin typeface="Argent CF" panose="00000500000000000000" pitchFamily="2" charset="0"/>
                </a:rPr>
                <a:t>I</a:t>
              </a:r>
            </a:p>
          </p:txBody>
        </p:sp>
      </p:grpSp>
      <p:sp>
        <p:nvSpPr>
          <p:cNvPr id="116" name="Textfeld 115">
            <a:extLst>
              <a:ext uri="{FF2B5EF4-FFF2-40B4-BE49-F238E27FC236}">
                <a16:creationId xmlns:a16="http://schemas.microsoft.com/office/drawing/2014/main" id="{13F31F12-2231-9C10-925F-30AEBB79851D}"/>
              </a:ext>
            </a:extLst>
          </p:cNvPr>
          <p:cNvSpPr txBox="1"/>
          <p:nvPr/>
        </p:nvSpPr>
        <p:spPr>
          <a:xfrm>
            <a:off x="5207539" y="4639303"/>
            <a:ext cx="1621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i="1" dirty="0">
                <a:solidFill>
                  <a:schemeClr val="tx1"/>
                </a:solidFill>
                <a:latin typeface="Argent CF Light" panose="00000400000000000000" pitchFamily="2" charset="0"/>
              </a:rPr>
              <a:t>18:30 Uhr - 19:30 Uhr</a:t>
            </a:r>
          </a:p>
        </p:txBody>
      </p:sp>
      <p:sp>
        <p:nvSpPr>
          <p:cNvPr id="133" name="Rechteck: abgerundete Ecken 64">
            <a:extLst>
              <a:ext uri="{FF2B5EF4-FFF2-40B4-BE49-F238E27FC236}">
                <a16:creationId xmlns:a16="http://schemas.microsoft.com/office/drawing/2014/main" id="{E9DE6EC2-1301-DD21-0AB3-7CB4C7299D2C}"/>
              </a:ext>
            </a:extLst>
          </p:cNvPr>
          <p:cNvSpPr/>
          <p:nvPr/>
        </p:nvSpPr>
        <p:spPr>
          <a:xfrm>
            <a:off x="6877095" y="3342043"/>
            <a:ext cx="1524795" cy="602387"/>
          </a:xfrm>
          <a:prstGeom prst="roundRect">
            <a:avLst/>
          </a:prstGeom>
          <a:solidFill>
            <a:schemeClr val="accent2">
              <a:lumMod val="20000"/>
              <a:lumOff val="8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/>
              </a:solidFill>
              <a:latin typeface="Argent CF Light" panose="00000400000000000000" pitchFamily="2" charset="0"/>
            </a:endParaRPr>
          </a:p>
          <a:p>
            <a:pPr algn="ctr"/>
            <a:r>
              <a:rPr lang="de-DE" sz="1200" dirty="0">
                <a:solidFill>
                  <a:schemeClr val="tx1"/>
                </a:solidFill>
                <a:latin typeface="Argent CF Light" panose="00000400000000000000" pitchFamily="2" charset="0"/>
              </a:rPr>
              <a:t>Mod. Kindertanz 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  <a:latin typeface="Argent CF Light" panose="00000400000000000000" pitchFamily="2" charset="0"/>
              </a:rPr>
              <a:t>ab 6 Jahre</a:t>
            </a:r>
          </a:p>
        </p:txBody>
      </p:sp>
      <p:sp>
        <p:nvSpPr>
          <p:cNvPr id="134" name="Rechteck: abgerundete Ecken 72">
            <a:extLst>
              <a:ext uri="{FF2B5EF4-FFF2-40B4-BE49-F238E27FC236}">
                <a16:creationId xmlns:a16="http://schemas.microsoft.com/office/drawing/2014/main" id="{3EDC0B78-FCCF-BEB7-BF38-DAA35EAF3537}"/>
              </a:ext>
            </a:extLst>
          </p:cNvPr>
          <p:cNvSpPr/>
          <p:nvPr/>
        </p:nvSpPr>
        <p:spPr>
          <a:xfrm>
            <a:off x="6877095" y="2684941"/>
            <a:ext cx="1524795" cy="602387"/>
          </a:xfrm>
          <a:prstGeom prst="roundRect">
            <a:avLst/>
          </a:prstGeom>
          <a:solidFill>
            <a:schemeClr val="accent2">
              <a:lumMod val="20000"/>
              <a:lumOff val="8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i="1" dirty="0">
              <a:solidFill>
                <a:schemeClr val="tx1"/>
              </a:solidFill>
              <a:latin typeface="Argent CF Light" panose="00000400000000000000" pitchFamily="2" charset="0"/>
            </a:endParaRPr>
          </a:p>
          <a:p>
            <a:pPr algn="ctr"/>
            <a:r>
              <a:rPr lang="de-DE" sz="1200" dirty="0">
                <a:solidFill>
                  <a:schemeClr val="tx1"/>
                </a:solidFill>
                <a:latin typeface="Argent CF Light" panose="00000400000000000000" pitchFamily="2" charset="0"/>
              </a:rPr>
              <a:t>Mod. Kindertanz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  <a:latin typeface="Argent CF Light" panose="00000400000000000000" pitchFamily="2" charset="0"/>
              </a:rPr>
              <a:t>ab 4 Jahre</a:t>
            </a:r>
          </a:p>
        </p:txBody>
      </p:sp>
      <p:grpSp>
        <p:nvGrpSpPr>
          <p:cNvPr id="135" name="Gruppieren 134">
            <a:extLst>
              <a:ext uri="{FF2B5EF4-FFF2-40B4-BE49-F238E27FC236}">
                <a16:creationId xmlns:a16="http://schemas.microsoft.com/office/drawing/2014/main" id="{4CDC0280-C069-E3C9-28D3-F8FD44F6A8F4}"/>
              </a:ext>
            </a:extLst>
          </p:cNvPr>
          <p:cNvGrpSpPr/>
          <p:nvPr/>
        </p:nvGrpSpPr>
        <p:grpSpPr>
          <a:xfrm flipH="1">
            <a:off x="6936437" y="3599020"/>
            <a:ext cx="196329" cy="291067"/>
            <a:chOff x="3144606" y="2985206"/>
            <a:chExt cx="182880" cy="264942"/>
          </a:xfrm>
        </p:grpSpPr>
        <p:sp>
          <p:nvSpPr>
            <p:cNvPr id="136" name="Ellipse 124">
              <a:extLst>
                <a:ext uri="{FF2B5EF4-FFF2-40B4-BE49-F238E27FC236}">
                  <a16:creationId xmlns:a16="http://schemas.microsoft.com/office/drawing/2014/main" id="{D29832ED-2913-72B7-87FF-E227F7DABF76}"/>
                </a:ext>
              </a:extLst>
            </p:cNvPr>
            <p:cNvSpPr/>
            <p:nvPr/>
          </p:nvSpPr>
          <p:spPr>
            <a:xfrm>
              <a:off x="3189260" y="3003377"/>
              <a:ext cx="114300" cy="114300"/>
            </a:xfrm>
            <a:prstGeom prst="ellipse">
              <a:avLst/>
            </a:prstGeom>
            <a:solidFill>
              <a:srgbClr val="B0D0C1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7" name="Grafik 136">
              <a:extLst>
                <a:ext uri="{FF2B5EF4-FFF2-40B4-BE49-F238E27FC236}">
                  <a16:creationId xmlns:a16="http://schemas.microsoft.com/office/drawing/2014/main" id="{DEE9D05F-A8BB-692D-1910-6605A52BAD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14" t="24848" r="28913" b="31959"/>
            <a:stretch/>
          </p:blipFill>
          <p:spPr>
            <a:xfrm flipH="1">
              <a:off x="3144606" y="2985206"/>
              <a:ext cx="182880" cy="264942"/>
            </a:xfrm>
            <a:prstGeom prst="rect">
              <a:avLst/>
            </a:prstGeom>
          </p:spPr>
        </p:pic>
      </p:grpSp>
      <p:grpSp>
        <p:nvGrpSpPr>
          <p:cNvPr id="138" name="Gruppieren 137">
            <a:extLst>
              <a:ext uri="{FF2B5EF4-FFF2-40B4-BE49-F238E27FC236}">
                <a16:creationId xmlns:a16="http://schemas.microsoft.com/office/drawing/2014/main" id="{5F00F9E9-2292-DA3E-75A6-0D0344D9BAF3}"/>
              </a:ext>
            </a:extLst>
          </p:cNvPr>
          <p:cNvGrpSpPr/>
          <p:nvPr/>
        </p:nvGrpSpPr>
        <p:grpSpPr>
          <a:xfrm flipH="1">
            <a:off x="6947563" y="2942914"/>
            <a:ext cx="196329" cy="291067"/>
            <a:chOff x="3144606" y="2985206"/>
            <a:chExt cx="182880" cy="264942"/>
          </a:xfrm>
        </p:grpSpPr>
        <p:sp>
          <p:nvSpPr>
            <p:cNvPr id="139" name="Ellipse 124">
              <a:extLst>
                <a:ext uri="{FF2B5EF4-FFF2-40B4-BE49-F238E27FC236}">
                  <a16:creationId xmlns:a16="http://schemas.microsoft.com/office/drawing/2014/main" id="{52DCCB9C-951A-3AD1-2325-04B809643F2D}"/>
                </a:ext>
              </a:extLst>
            </p:cNvPr>
            <p:cNvSpPr/>
            <p:nvPr/>
          </p:nvSpPr>
          <p:spPr>
            <a:xfrm>
              <a:off x="3189260" y="3003377"/>
              <a:ext cx="114300" cy="114300"/>
            </a:xfrm>
            <a:prstGeom prst="ellipse">
              <a:avLst/>
            </a:prstGeom>
            <a:solidFill>
              <a:srgbClr val="B0D0C1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5124DBF7-CFDF-C904-7376-A853CA79D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14" t="24848" r="28913" b="31959"/>
            <a:stretch/>
          </p:blipFill>
          <p:spPr>
            <a:xfrm flipH="1">
              <a:off x="3144606" y="2985206"/>
              <a:ext cx="182880" cy="264942"/>
            </a:xfrm>
            <a:prstGeom prst="rect">
              <a:avLst/>
            </a:prstGeom>
          </p:spPr>
        </p:pic>
      </p:grpSp>
      <p:sp>
        <p:nvSpPr>
          <p:cNvPr id="141" name="Textfeld 140">
            <a:extLst>
              <a:ext uri="{FF2B5EF4-FFF2-40B4-BE49-F238E27FC236}">
                <a16:creationId xmlns:a16="http://schemas.microsoft.com/office/drawing/2014/main" id="{38281D6A-3D70-00F6-2F07-BD859AD787EE}"/>
              </a:ext>
            </a:extLst>
          </p:cNvPr>
          <p:cNvSpPr txBox="1"/>
          <p:nvPr/>
        </p:nvSpPr>
        <p:spPr>
          <a:xfrm>
            <a:off x="6850040" y="2670078"/>
            <a:ext cx="15868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i="1" dirty="0">
                <a:latin typeface="Argent CF Light" panose="00000400000000000000" pitchFamily="2" charset="0"/>
              </a:rPr>
              <a:t>15:15 Uhr – 16:00 Uhr</a:t>
            </a:r>
          </a:p>
        </p:txBody>
      </p:sp>
      <p:sp>
        <p:nvSpPr>
          <p:cNvPr id="143" name="Textfeld 142">
            <a:extLst>
              <a:ext uri="{FF2B5EF4-FFF2-40B4-BE49-F238E27FC236}">
                <a16:creationId xmlns:a16="http://schemas.microsoft.com/office/drawing/2014/main" id="{E4FACF70-8E10-95F6-2EBC-DAEF224E0A91}"/>
              </a:ext>
            </a:extLst>
          </p:cNvPr>
          <p:cNvSpPr txBox="1"/>
          <p:nvPr/>
        </p:nvSpPr>
        <p:spPr>
          <a:xfrm>
            <a:off x="6846063" y="3314673"/>
            <a:ext cx="15868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i="1" dirty="0">
                <a:latin typeface="Argent CF Light" panose="00000400000000000000" pitchFamily="2" charset="0"/>
              </a:rPr>
              <a:t>16:15 Uhr – 17:00 Uhr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B5A091FC-4A6A-70A3-9C9B-63C49420649B}"/>
              </a:ext>
            </a:extLst>
          </p:cNvPr>
          <p:cNvGrpSpPr/>
          <p:nvPr/>
        </p:nvGrpSpPr>
        <p:grpSpPr>
          <a:xfrm>
            <a:off x="6238660" y="5465971"/>
            <a:ext cx="152190" cy="276999"/>
            <a:chOff x="6294355" y="5375740"/>
            <a:chExt cx="152190" cy="276999"/>
          </a:xfrm>
        </p:grpSpPr>
        <p:sp>
          <p:nvSpPr>
            <p:cNvPr id="3" name="Ellipse 84">
              <a:extLst>
                <a:ext uri="{FF2B5EF4-FFF2-40B4-BE49-F238E27FC236}">
                  <a16:creationId xmlns:a16="http://schemas.microsoft.com/office/drawing/2014/main" id="{3D70ED91-5732-34E3-1834-A0438381E01E}"/>
                </a:ext>
              </a:extLst>
            </p:cNvPr>
            <p:cNvSpPr/>
            <p:nvPr/>
          </p:nvSpPr>
          <p:spPr>
            <a:xfrm flipH="1">
              <a:off x="6323839" y="5457233"/>
              <a:ext cx="122706" cy="125571"/>
            </a:xfrm>
            <a:prstGeom prst="ellipse">
              <a:avLst/>
            </a:prstGeom>
            <a:solidFill>
              <a:srgbClr val="B0D0C1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8DC43118-E008-D413-A241-CBA04270AB51}"/>
                </a:ext>
              </a:extLst>
            </p:cNvPr>
            <p:cNvSpPr txBox="1"/>
            <p:nvPr/>
          </p:nvSpPr>
          <p:spPr>
            <a:xfrm>
              <a:off x="6294355" y="5375740"/>
              <a:ext cx="1227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latin typeface="Argent CF" panose="00000500000000000000" pitchFamily="2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4568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9406090B-B1F5-AF93-A143-E801002A0E3A}"/>
              </a:ext>
            </a:extLst>
          </p:cNvPr>
          <p:cNvSpPr txBox="1"/>
          <p:nvPr/>
        </p:nvSpPr>
        <p:spPr>
          <a:xfrm>
            <a:off x="1586057" y="885853"/>
            <a:ext cx="88175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0" dirty="0">
                <a:latin typeface="Benedict" pitchFamily="50" charset="0"/>
              </a:rPr>
              <a:t>Herbstferien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21A4D6E-D263-3355-943C-579787337E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2" t="15817" r="32163" b="76340"/>
          <a:stretch/>
        </p:blipFill>
        <p:spPr>
          <a:xfrm>
            <a:off x="1719226" y="2344437"/>
            <a:ext cx="8124432" cy="945454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BC0CA97-0F5F-D78E-3442-73E4DEB49B21}"/>
              </a:ext>
            </a:extLst>
          </p:cNvPr>
          <p:cNvSpPr txBox="1"/>
          <p:nvPr/>
        </p:nvSpPr>
        <p:spPr>
          <a:xfrm>
            <a:off x="2368601" y="2873561"/>
            <a:ext cx="78090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00" dirty="0"/>
              <a:t>(02.10.2023 –14.10.2023)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EC9D1A-A673-37FC-8A29-7BFEA986DC9A}"/>
              </a:ext>
            </a:extLst>
          </p:cNvPr>
          <p:cNvSpPr txBox="1"/>
          <p:nvPr/>
        </p:nvSpPr>
        <p:spPr>
          <a:xfrm>
            <a:off x="312942" y="3736780"/>
            <a:ext cx="11566115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500" b="1" dirty="0"/>
              <a:t>- vom 02.10.2023 – 09.10.2023 ist das Tanzstudio geschlossen</a:t>
            </a:r>
          </a:p>
          <a:p>
            <a:pPr algn="ctr"/>
            <a:r>
              <a:rPr lang="de-DE" sz="2500" b="1" dirty="0"/>
              <a:t>- ab dem 10.10.2023 – 13.10.2023 gilt der Sonderstundenplan</a:t>
            </a:r>
          </a:p>
          <a:p>
            <a:pPr algn="ctr"/>
            <a:endParaRPr lang="de-DE" sz="2500" b="1" dirty="0"/>
          </a:p>
          <a:p>
            <a:pPr algn="ctr"/>
            <a:r>
              <a:rPr lang="de-DE" sz="2500" b="1" dirty="0"/>
              <a:t>Ich wünsche allen Eltern und SchülerInnen schöne Herbstferien! </a:t>
            </a:r>
          </a:p>
          <a:p>
            <a:pPr algn="ctr"/>
            <a:r>
              <a:rPr lang="de-DE" sz="2500" b="1" dirty="0"/>
              <a:t>Wir tanzen ab dem 16. Oktober 2023 wieder regulär zu den gewohnten Zeiten weiter. </a:t>
            </a:r>
          </a:p>
        </p:txBody>
      </p:sp>
      <p:pic>
        <p:nvPicPr>
          <p:cNvPr id="9" name="Grafik 8" descr="Ein Bild, das Pflanze, Ahornblatt, Blatt, Baum enthält.&#10;&#10;Automatisch generierte Beschreibung">
            <a:extLst>
              <a:ext uri="{FF2B5EF4-FFF2-40B4-BE49-F238E27FC236}">
                <a16:creationId xmlns:a16="http://schemas.microsoft.com/office/drawing/2014/main" id="{3F73FC40-429A-A67E-95FE-0BE1F5A9F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5316">
            <a:off x="9640716" y="1716667"/>
            <a:ext cx="1110445" cy="97732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F66D7AA-9CAC-C628-08F5-DA67E9AA6B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19" b="97209" l="9646" r="89988">
                        <a14:foregroundMark x1="51282" y1="91748" x2="51282" y2="91748"/>
                        <a14:foregroundMark x1="51893" y1="97209" x2="51893" y2="97209"/>
                        <a14:foregroundMark x1="53480" y1="28398" x2="53480" y2="28398"/>
                        <a14:foregroundMark x1="50549" y1="25728" x2="50549" y2="25728"/>
                        <a14:foregroundMark x1="51282" y1="25728" x2="51282" y2="25728"/>
                        <a14:foregroundMark x1="51038" y1="25000" x2="51038" y2="25000"/>
                        <a14:foregroundMark x1="49451" y1="24150" x2="49451" y2="24150"/>
                        <a14:foregroundMark x1="48962" y1="25000" x2="48962" y2="25000"/>
                        <a14:foregroundMark x1="41514" y1="31068" x2="41514" y2="31068"/>
                        <a14:foregroundMark x1="40415" y1="31068" x2="40415" y2="31068"/>
                        <a14:foregroundMark x1="40904" y1="32160" x2="40904" y2="32160"/>
                        <a14:foregroundMark x1="40904" y1="32160" x2="40904" y2="32160"/>
                        <a14:foregroundMark x1="40904" y1="32160" x2="40904" y2="32160"/>
                        <a14:foregroundMark x1="40904" y1="32160" x2="40904" y2="32160"/>
                        <a14:foregroundMark x1="39560" y1="30583" x2="39560" y2="30583"/>
                        <a14:foregroundMark x1="55556" y1="27913" x2="55556" y2="27913"/>
                        <a14:foregroundMark x1="55556" y1="27913" x2="55556" y2="27913"/>
                        <a14:foregroundMark x1="56166" y1="29490" x2="56166" y2="29490"/>
                        <a14:foregroundMark x1="56166" y1="29490" x2="56166" y2="29490"/>
                        <a14:foregroundMark x1="56166" y1="29490" x2="56166" y2="29490"/>
                        <a14:foregroundMark x1="69719" y1="7282" x2="69719" y2="7282"/>
                        <a14:foregroundMark x1="71551" y1="3519" x2="71551" y2="3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05" y="1494426"/>
            <a:ext cx="2178781" cy="219476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888A82C-29FB-E287-0F34-76F3C8DFDDC6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201" y="10868"/>
            <a:ext cx="1451799" cy="145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97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Weihnachtsbaum, Weihnachten, Weihnachtsdekoration, Christbaumschmuck enthält.&#10;&#10;Automatisch generierte Beschreibung">
            <a:extLst>
              <a:ext uri="{FF2B5EF4-FFF2-40B4-BE49-F238E27FC236}">
                <a16:creationId xmlns:a16="http://schemas.microsoft.com/office/drawing/2014/main" id="{EF9D7436-7C8D-293C-019E-15ADE04D9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703" y="1399852"/>
            <a:ext cx="1210117" cy="143781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6BA691C-7130-E456-771F-8F80D6DA6A9E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201" y="10868"/>
            <a:ext cx="1451799" cy="1451799"/>
          </a:xfrm>
          <a:prstGeom prst="rect">
            <a:avLst/>
          </a:prstGeom>
        </p:spPr>
      </p:pic>
      <p:pic>
        <p:nvPicPr>
          <p:cNvPr id="12" name="Grafik 11" descr="Ein Bild, das Schneemann, Weihnachten, Cartoon, Spielzeug enthält.&#10;&#10;Automatisch generierte Beschreibung">
            <a:extLst>
              <a:ext uri="{FF2B5EF4-FFF2-40B4-BE49-F238E27FC236}">
                <a16:creationId xmlns:a16="http://schemas.microsoft.com/office/drawing/2014/main" id="{99801C69-0AF3-EA90-70C6-E97EC5831C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36" y="1932630"/>
            <a:ext cx="2046180" cy="237718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FA48417-6783-C8E5-D68C-6D3DF12044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519FB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2" t="15817" r="32163" b="76340"/>
          <a:stretch/>
        </p:blipFill>
        <p:spPr>
          <a:xfrm>
            <a:off x="1691510" y="2344437"/>
            <a:ext cx="9523310" cy="94545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DD0C077-B369-E6D2-706D-D8E9068B5A64}"/>
              </a:ext>
            </a:extLst>
          </p:cNvPr>
          <p:cNvSpPr txBox="1"/>
          <p:nvPr/>
        </p:nvSpPr>
        <p:spPr>
          <a:xfrm>
            <a:off x="1896195" y="1312898"/>
            <a:ext cx="88175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0" dirty="0">
                <a:latin typeface="Benedict" pitchFamily="50" charset="0"/>
              </a:rPr>
              <a:t>Weihnachtsferien</a:t>
            </a:r>
          </a:p>
        </p:txBody>
      </p:sp>
      <p:pic>
        <p:nvPicPr>
          <p:cNvPr id="16" name="Grafik 15" descr="Ein Bild, das Entwurf, Schwarzweiß enthält.&#10;&#10;Automatisch generierte Beschreibung">
            <a:extLst>
              <a:ext uri="{FF2B5EF4-FFF2-40B4-BE49-F238E27FC236}">
                <a16:creationId xmlns:a16="http://schemas.microsoft.com/office/drawing/2014/main" id="{3D800603-21EA-F8BB-6140-BA0C9AB56C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3" t="-546" b="21233"/>
          <a:stretch/>
        </p:blipFill>
        <p:spPr>
          <a:xfrm>
            <a:off x="9448797" y="4727101"/>
            <a:ext cx="888467" cy="62836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2095C12-34F4-A3DD-674A-AB91D3A42A31}"/>
              </a:ext>
            </a:extLst>
          </p:cNvPr>
          <p:cNvSpPr txBox="1"/>
          <p:nvPr/>
        </p:nvSpPr>
        <p:spPr>
          <a:xfrm>
            <a:off x="421210" y="3736780"/>
            <a:ext cx="1134958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500" b="1" dirty="0"/>
              <a:t>     Vom 23.12.2023 – 05.01.2023 ist das Tanzstudio geschlossen.</a:t>
            </a:r>
          </a:p>
          <a:p>
            <a:pPr algn="ctr"/>
            <a:endParaRPr lang="de-DE" sz="2500" b="1" dirty="0"/>
          </a:p>
          <a:p>
            <a:pPr algn="ctr"/>
            <a:r>
              <a:rPr lang="de-DE" sz="2500" b="1" dirty="0"/>
              <a:t>Ich wünsche euch allen ein schönes Weihnachtsfest, </a:t>
            </a:r>
          </a:p>
          <a:p>
            <a:pPr algn="ctr"/>
            <a:r>
              <a:rPr lang="de-DE" sz="2500" b="1" dirty="0"/>
              <a:t>besinnliche Feiertage und einen guten Rutsch ins neue Jahr 2024! </a:t>
            </a:r>
          </a:p>
          <a:p>
            <a:pPr algn="ctr"/>
            <a:endParaRPr lang="de-DE" sz="2500" b="1" dirty="0"/>
          </a:p>
          <a:p>
            <a:pPr algn="ctr"/>
            <a:r>
              <a:rPr lang="de-DE" sz="2500" b="1" dirty="0"/>
              <a:t>Wir tanzen ab dem 08. Januar 2024 wieder regulär zu den gewohnten Zeiten weiter. </a:t>
            </a:r>
          </a:p>
        </p:txBody>
      </p:sp>
    </p:spTree>
    <p:extLst>
      <p:ext uri="{BB962C8B-B14F-4D97-AF65-F5344CB8AC3E}">
        <p14:creationId xmlns:p14="http://schemas.microsoft.com/office/powerpoint/2010/main" val="2644158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F27C4-0E0C-079A-28F1-45C21ACC8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94C245B-2856-C7D1-F3FB-ADF1ACF61CE1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201" y="10868"/>
            <a:ext cx="1451799" cy="145179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A9C8B36-C5C9-C84C-88E0-AF5B7D5AE294}"/>
              </a:ext>
            </a:extLst>
          </p:cNvPr>
          <p:cNvSpPr txBox="1"/>
          <p:nvPr/>
        </p:nvSpPr>
        <p:spPr>
          <a:xfrm>
            <a:off x="1445332" y="791462"/>
            <a:ext cx="92948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0" dirty="0">
                <a:latin typeface="Benedict" pitchFamily="50" charset="0"/>
              </a:rPr>
              <a:t>Osterferien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537D0D3-14D4-30BA-F247-0231D9CCC97D}"/>
              </a:ext>
            </a:extLst>
          </p:cNvPr>
          <p:cNvSpPr txBox="1"/>
          <p:nvPr/>
        </p:nvSpPr>
        <p:spPr>
          <a:xfrm>
            <a:off x="5110025" y="4586449"/>
            <a:ext cx="19719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900" dirty="0"/>
          </a:p>
        </p:txBody>
      </p:sp>
      <p:pic>
        <p:nvPicPr>
          <p:cNvPr id="1030" name="Picture 6" descr="linie_gruen">
            <a:extLst>
              <a:ext uri="{FF2B5EF4-FFF2-40B4-BE49-F238E27FC236}">
                <a16:creationId xmlns:a16="http://schemas.microsoft.com/office/drawing/2014/main" id="{E4047D11-8694-866A-485A-1142C25FB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769" y="1554981"/>
            <a:ext cx="7425252" cy="187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rawn To Picture Books: January 2016">
            <a:extLst>
              <a:ext uri="{FF2B5EF4-FFF2-40B4-BE49-F238E27FC236}">
                <a16:creationId xmlns:a16="http://schemas.microsoft.com/office/drawing/2014/main" id="{F564344D-D1D4-F003-31E0-49BF72019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88" y="698475"/>
            <a:ext cx="2418281" cy="291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8A31939B-D43A-0018-48AF-69B40610DA1C}"/>
              </a:ext>
            </a:extLst>
          </p:cNvPr>
          <p:cNvSpPr txBox="1"/>
          <p:nvPr/>
        </p:nvSpPr>
        <p:spPr>
          <a:xfrm>
            <a:off x="1445331" y="3467222"/>
            <a:ext cx="9294869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500" b="1" dirty="0"/>
              <a:t>Vom 25.03.2024 – 05.04.2024 gilt der Sonderstundenplan.</a:t>
            </a:r>
          </a:p>
          <a:p>
            <a:pPr algn="ctr"/>
            <a:r>
              <a:rPr lang="de-DE" sz="2500" b="1" dirty="0"/>
              <a:t>Wir wünschen euch allen ein schönes Osterfest!</a:t>
            </a:r>
          </a:p>
          <a:p>
            <a:pPr algn="ctr"/>
            <a:endParaRPr lang="de-DE" sz="2500" b="1" dirty="0"/>
          </a:p>
          <a:p>
            <a:pPr algn="ctr"/>
            <a:r>
              <a:rPr lang="de-DE" sz="2500" b="1" dirty="0"/>
              <a:t>Wir tanzen ab dem 08.04.2024 wieder regulär zu den gewohnten Zeiten weiter.</a:t>
            </a:r>
          </a:p>
        </p:txBody>
      </p:sp>
      <p:pic>
        <p:nvPicPr>
          <p:cNvPr id="1036" name="Picture 12" descr="Sklep z Plakatami na Ścianę, Producent Plakatów, Internetowy Sklep ...">
            <a:extLst>
              <a:ext uri="{FF2B5EF4-FFF2-40B4-BE49-F238E27FC236}">
                <a16:creationId xmlns:a16="http://schemas.microsoft.com/office/drawing/2014/main" id="{A36AD984-5A50-BEF7-5485-CEC3DA32B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258" y="4084421"/>
            <a:ext cx="1309613" cy="183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unte Ostereier im Korb vektor abbildung. Illustration von motley - 8681738">
            <a:extLst>
              <a:ext uri="{FF2B5EF4-FFF2-40B4-BE49-F238E27FC236}">
                <a16:creationId xmlns:a16="http://schemas.microsoft.com/office/drawing/2014/main" id="{E19C84D9-6B8F-3F29-C879-6CAC96220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742" y="1110918"/>
            <a:ext cx="1097279" cy="110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584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C7F13-EE08-05C2-C776-3B0D3FB77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rafik 84">
            <a:extLst>
              <a:ext uri="{FF2B5EF4-FFF2-40B4-BE49-F238E27FC236}">
                <a16:creationId xmlns:a16="http://schemas.microsoft.com/office/drawing/2014/main" id="{F077141A-93F0-0DB4-6DDE-86241AD44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31" y="536980"/>
            <a:ext cx="4386747" cy="11092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D002F27-8E36-37E4-D249-682E9BC2D887}"/>
              </a:ext>
            </a:extLst>
          </p:cNvPr>
          <p:cNvSpPr txBox="1"/>
          <p:nvPr/>
        </p:nvSpPr>
        <p:spPr>
          <a:xfrm>
            <a:off x="4298576" y="272534"/>
            <a:ext cx="35948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latin typeface="Benedict" pitchFamily="50" charset="0"/>
              </a:rPr>
              <a:t>Ferien-Spezial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BFADBD1-68B5-9850-1F58-55F8F930F336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03" y="24750"/>
            <a:ext cx="1226538" cy="1226538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B2DA0A1-CDF3-A0F5-DE8E-1B2FFD46C004}"/>
              </a:ext>
            </a:extLst>
          </p:cNvPr>
          <p:cNvGrpSpPr/>
          <p:nvPr/>
        </p:nvGrpSpPr>
        <p:grpSpPr>
          <a:xfrm>
            <a:off x="391887" y="1288198"/>
            <a:ext cx="11252608" cy="5279537"/>
            <a:chOff x="547504" y="1288197"/>
            <a:chExt cx="11096991" cy="5978087"/>
          </a:xfrm>
        </p:grpSpPr>
        <p:sp>
          <p:nvSpPr>
            <p:cNvPr id="8" name="Rechteck: abgerundete Ecken 93">
              <a:extLst>
                <a:ext uri="{FF2B5EF4-FFF2-40B4-BE49-F238E27FC236}">
                  <a16:creationId xmlns:a16="http://schemas.microsoft.com/office/drawing/2014/main" id="{193FB339-1346-80A8-F3C9-673311E6A6CC}"/>
                </a:ext>
              </a:extLst>
            </p:cNvPr>
            <p:cNvSpPr/>
            <p:nvPr/>
          </p:nvSpPr>
          <p:spPr>
            <a:xfrm>
              <a:off x="10140787" y="1288197"/>
              <a:ext cx="1503708" cy="68209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algn="ctr"/>
              <a:r>
                <a:rPr lang="de-DE" sz="2800" dirty="0">
                  <a:solidFill>
                    <a:schemeClr val="bg1"/>
                  </a:solidFill>
                  <a:latin typeface="Benedict" pitchFamily="50" charset="0"/>
                </a:rPr>
                <a:t>Sa / So</a:t>
              </a:r>
            </a:p>
          </p:txBody>
        </p:sp>
        <p:sp>
          <p:nvSpPr>
            <p:cNvPr id="9" name="Rechteck: abgerundete Ecken 21">
              <a:extLst>
                <a:ext uri="{FF2B5EF4-FFF2-40B4-BE49-F238E27FC236}">
                  <a16:creationId xmlns:a16="http://schemas.microsoft.com/office/drawing/2014/main" id="{DAA361D1-BED0-6E91-D5CE-23D9595F79CC}"/>
                </a:ext>
              </a:extLst>
            </p:cNvPr>
            <p:cNvSpPr/>
            <p:nvPr/>
          </p:nvSpPr>
          <p:spPr>
            <a:xfrm>
              <a:off x="8541906" y="1288197"/>
              <a:ext cx="1503708" cy="68209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algn="ctr"/>
              <a:r>
                <a:rPr lang="de-DE" sz="2800" dirty="0">
                  <a:solidFill>
                    <a:schemeClr val="bg1"/>
                  </a:solidFill>
                  <a:latin typeface="Benedict" pitchFamily="50" charset="0"/>
                </a:rPr>
                <a:t>Freitag</a:t>
              </a:r>
            </a:p>
          </p:txBody>
        </p: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D9E92B53-C3AF-B5FF-D282-D138232927FB}"/>
                </a:ext>
              </a:extLst>
            </p:cNvPr>
            <p:cNvGrpSpPr/>
            <p:nvPr/>
          </p:nvGrpSpPr>
          <p:grpSpPr>
            <a:xfrm>
              <a:off x="547504" y="1288197"/>
              <a:ext cx="7899229" cy="682090"/>
              <a:chOff x="788894" y="1586754"/>
              <a:chExt cx="7440707" cy="717176"/>
            </a:xfrm>
          </p:grpSpPr>
          <p:sp>
            <p:nvSpPr>
              <p:cNvPr id="66" name="Rechteck: abgerundete Ecken 12">
                <a:extLst>
                  <a:ext uri="{FF2B5EF4-FFF2-40B4-BE49-F238E27FC236}">
                    <a16:creationId xmlns:a16="http://schemas.microsoft.com/office/drawing/2014/main" id="{9A6347FD-46F8-BB42-87C0-CA6A03F08EAE}"/>
                  </a:ext>
                </a:extLst>
              </p:cNvPr>
              <p:cNvSpPr/>
              <p:nvPr/>
            </p:nvSpPr>
            <p:spPr>
              <a:xfrm>
                <a:off x="788894" y="1586754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b"/>
              <a:lstStyle/>
              <a:p>
                <a:pPr algn="ctr"/>
                <a:r>
                  <a:rPr lang="de-DE" sz="2800" dirty="0">
                    <a:solidFill>
                      <a:schemeClr val="bg1"/>
                    </a:solidFill>
                    <a:latin typeface="Benedict" pitchFamily="50" charset="0"/>
                  </a:rPr>
                  <a:t>Uhrzeit</a:t>
                </a:r>
              </a:p>
            </p:txBody>
          </p:sp>
          <p:sp>
            <p:nvSpPr>
              <p:cNvPr id="67" name="Rechteck: abgerundete Ecken 22">
                <a:extLst>
                  <a:ext uri="{FF2B5EF4-FFF2-40B4-BE49-F238E27FC236}">
                    <a16:creationId xmlns:a16="http://schemas.microsoft.com/office/drawing/2014/main" id="{0DCF6256-2277-DF59-FBC6-49CCFE35317B}"/>
                  </a:ext>
                </a:extLst>
              </p:cNvPr>
              <p:cNvSpPr/>
              <p:nvPr/>
            </p:nvSpPr>
            <p:spPr>
              <a:xfrm>
                <a:off x="6813178" y="1586754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b"/>
              <a:lstStyle/>
              <a:p>
                <a:pPr algn="ctr"/>
                <a:r>
                  <a:rPr lang="de-DE" sz="2800" dirty="0">
                    <a:solidFill>
                      <a:schemeClr val="bg1"/>
                    </a:solidFill>
                    <a:latin typeface="Benedict" pitchFamily="50" charset="0"/>
                  </a:rPr>
                  <a:t>Donnerstag</a:t>
                </a:r>
              </a:p>
            </p:txBody>
          </p:sp>
          <p:sp>
            <p:nvSpPr>
              <p:cNvPr id="68" name="Rechteck: abgerundete Ecken 23">
                <a:extLst>
                  <a:ext uri="{FF2B5EF4-FFF2-40B4-BE49-F238E27FC236}">
                    <a16:creationId xmlns:a16="http://schemas.microsoft.com/office/drawing/2014/main" id="{8C04E0CA-D390-84E8-F42B-46CEB68D53A5}"/>
                  </a:ext>
                </a:extLst>
              </p:cNvPr>
              <p:cNvSpPr/>
              <p:nvPr/>
            </p:nvSpPr>
            <p:spPr>
              <a:xfrm>
                <a:off x="5307107" y="1586754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b"/>
              <a:lstStyle/>
              <a:p>
                <a:pPr algn="ctr"/>
                <a:r>
                  <a:rPr lang="de-DE" sz="2800" dirty="0">
                    <a:solidFill>
                      <a:schemeClr val="bg1"/>
                    </a:solidFill>
                    <a:latin typeface="Benedict" pitchFamily="50" charset="0"/>
                  </a:rPr>
                  <a:t>Mittwoch</a:t>
                </a:r>
              </a:p>
            </p:txBody>
          </p:sp>
          <p:sp>
            <p:nvSpPr>
              <p:cNvPr id="69" name="Rechteck: abgerundete Ecken 24">
                <a:extLst>
                  <a:ext uri="{FF2B5EF4-FFF2-40B4-BE49-F238E27FC236}">
                    <a16:creationId xmlns:a16="http://schemas.microsoft.com/office/drawing/2014/main" id="{439097F4-DD83-23F0-0FDA-0D20323C88AE}"/>
                  </a:ext>
                </a:extLst>
              </p:cNvPr>
              <p:cNvSpPr/>
              <p:nvPr/>
            </p:nvSpPr>
            <p:spPr>
              <a:xfrm>
                <a:off x="3801036" y="1586754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b"/>
              <a:lstStyle/>
              <a:p>
                <a:pPr algn="ctr"/>
                <a:r>
                  <a:rPr lang="de-DE" sz="2800" dirty="0">
                    <a:solidFill>
                      <a:schemeClr val="bg1"/>
                    </a:solidFill>
                    <a:latin typeface="Benedict" pitchFamily="50" charset="0"/>
                  </a:rPr>
                  <a:t>Dienstag</a:t>
                </a:r>
              </a:p>
            </p:txBody>
          </p:sp>
          <p:sp>
            <p:nvSpPr>
              <p:cNvPr id="70" name="Rechteck: abgerundete Ecken 25">
                <a:extLst>
                  <a:ext uri="{FF2B5EF4-FFF2-40B4-BE49-F238E27FC236}">
                    <a16:creationId xmlns:a16="http://schemas.microsoft.com/office/drawing/2014/main" id="{DF3886AC-70A2-687B-D200-BD95D3B02CBC}"/>
                  </a:ext>
                </a:extLst>
              </p:cNvPr>
              <p:cNvSpPr/>
              <p:nvPr/>
            </p:nvSpPr>
            <p:spPr>
              <a:xfrm>
                <a:off x="2294965" y="1586754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b"/>
              <a:lstStyle/>
              <a:p>
                <a:pPr algn="ctr"/>
                <a:r>
                  <a:rPr lang="de-DE" sz="2800" dirty="0">
                    <a:solidFill>
                      <a:schemeClr val="bg1"/>
                    </a:solidFill>
                    <a:latin typeface="Benedict" pitchFamily="50" charset="0"/>
                  </a:rPr>
                  <a:t>Montag</a:t>
                </a:r>
              </a:p>
            </p:txBody>
          </p:sp>
        </p:grpSp>
        <p:sp>
          <p:nvSpPr>
            <p:cNvPr id="11" name="Rechteck: abgerundete Ecken 29">
              <a:extLst>
                <a:ext uri="{FF2B5EF4-FFF2-40B4-BE49-F238E27FC236}">
                  <a16:creationId xmlns:a16="http://schemas.microsoft.com/office/drawing/2014/main" id="{617C93E7-55C3-9284-6311-80BD6707F44D}"/>
                </a:ext>
              </a:extLst>
            </p:cNvPr>
            <p:cNvSpPr/>
            <p:nvPr/>
          </p:nvSpPr>
          <p:spPr>
            <a:xfrm>
              <a:off x="8541906" y="2120857"/>
              <a:ext cx="1503708" cy="68209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699DB4BA-4CEC-F204-FBE0-A8715A7C6714}"/>
                </a:ext>
              </a:extLst>
            </p:cNvPr>
            <p:cNvGrpSpPr/>
            <p:nvPr/>
          </p:nvGrpSpPr>
          <p:grpSpPr>
            <a:xfrm>
              <a:off x="547504" y="2120856"/>
              <a:ext cx="7899229" cy="683732"/>
              <a:chOff x="788894" y="1585028"/>
              <a:chExt cx="7440707" cy="718902"/>
            </a:xfrm>
          </p:grpSpPr>
          <p:sp>
            <p:nvSpPr>
              <p:cNvPr id="61" name="Rechteck: abgerundete Ecken 31">
                <a:extLst>
                  <a:ext uri="{FF2B5EF4-FFF2-40B4-BE49-F238E27FC236}">
                    <a16:creationId xmlns:a16="http://schemas.microsoft.com/office/drawing/2014/main" id="{B73E9236-AE0C-E239-21EC-FA8AFAF474FC}"/>
                  </a:ext>
                </a:extLst>
              </p:cNvPr>
              <p:cNvSpPr/>
              <p:nvPr/>
            </p:nvSpPr>
            <p:spPr>
              <a:xfrm>
                <a:off x="788894" y="1586754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chemeClr val="bg1"/>
                    </a:solidFill>
                  </a:rPr>
                  <a:t>08:00 - 15:00</a:t>
                </a:r>
              </a:p>
            </p:txBody>
          </p:sp>
          <p:sp>
            <p:nvSpPr>
              <p:cNvPr id="62" name="Rechteck: abgerundete Ecken 32">
                <a:extLst>
                  <a:ext uri="{FF2B5EF4-FFF2-40B4-BE49-F238E27FC236}">
                    <a16:creationId xmlns:a16="http://schemas.microsoft.com/office/drawing/2014/main" id="{ACE4D1A2-EE81-3E1D-C759-AFC4CF132A00}"/>
                  </a:ext>
                </a:extLst>
              </p:cNvPr>
              <p:cNvSpPr/>
              <p:nvPr/>
            </p:nvSpPr>
            <p:spPr>
              <a:xfrm>
                <a:off x="6813178" y="1585030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  <a:alpha val="9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</p:txBody>
          </p:sp>
          <p:sp>
            <p:nvSpPr>
              <p:cNvPr id="63" name="Rechteck: abgerundete Ecken 33">
                <a:extLst>
                  <a:ext uri="{FF2B5EF4-FFF2-40B4-BE49-F238E27FC236}">
                    <a16:creationId xmlns:a16="http://schemas.microsoft.com/office/drawing/2014/main" id="{1A63D932-27E7-F0E5-031E-68B5533FECB9}"/>
                  </a:ext>
                </a:extLst>
              </p:cNvPr>
              <p:cNvSpPr/>
              <p:nvPr/>
            </p:nvSpPr>
            <p:spPr>
              <a:xfrm>
                <a:off x="5307107" y="1585028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  <a:alpha val="9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</p:txBody>
          </p:sp>
          <p:sp>
            <p:nvSpPr>
              <p:cNvPr id="64" name="Rechteck: abgerundete Ecken 34">
                <a:extLst>
                  <a:ext uri="{FF2B5EF4-FFF2-40B4-BE49-F238E27FC236}">
                    <a16:creationId xmlns:a16="http://schemas.microsoft.com/office/drawing/2014/main" id="{8898CEFE-D0D6-4025-9775-D7C3865CA51B}"/>
                  </a:ext>
                </a:extLst>
              </p:cNvPr>
              <p:cNvSpPr/>
              <p:nvPr/>
            </p:nvSpPr>
            <p:spPr>
              <a:xfrm>
                <a:off x="3801036" y="1585029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  <a:alpha val="9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</p:txBody>
          </p:sp>
          <p:sp>
            <p:nvSpPr>
              <p:cNvPr id="65" name="Rechteck: abgerundete Ecken 35">
                <a:extLst>
                  <a:ext uri="{FF2B5EF4-FFF2-40B4-BE49-F238E27FC236}">
                    <a16:creationId xmlns:a16="http://schemas.microsoft.com/office/drawing/2014/main" id="{9BB85715-BA1F-97F7-6EC2-43C797B72A5F}"/>
                  </a:ext>
                </a:extLst>
              </p:cNvPr>
              <p:cNvSpPr/>
              <p:nvPr/>
            </p:nvSpPr>
            <p:spPr>
              <a:xfrm>
                <a:off x="2294965" y="1585030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  <a:alpha val="9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</p:txBody>
          </p:sp>
        </p:grpSp>
        <p:sp>
          <p:nvSpPr>
            <p:cNvPr id="13" name="Rechteck: abgerundete Ecken 37">
              <a:extLst>
                <a:ext uri="{FF2B5EF4-FFF2-40B4-BE49-F238E27FC236}">
                  <a16:creationId xmlns:a16="http://schemas.microsoft.com/office/drawing/2014/main" id="{82E1437F-30FA-0CB7-C3F8-39378E3B0002}"/>
                </a:ext>
              </a:extLst>
            </p:cNvPr>
            <p:cNvSpPr/>
            <p:nvPr/>
          </p:nvSpPr>
          <p:spPr>
            <a:xfrm>
              <a:off x="8541906" y="5092121"/>
              <a:ext cx="1503708" cy="68209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6115FDB7-9CD9-2B72-8230-9B4AED640762}"/>
                </a:ext>
              </a:extLst>
            </p:cNvPr>
            <p:cNvGrpSpPr/>
            <p:nvPr/>
          </p:nvGrpSpPr>
          <p:grpSpPr>
            <a:xfrm>
              <a:off x="547504" y="5069534"/>
              <a:ext cx="7899229" cy="704676"/>
              <a:chOff x="788894" y="1563006"/>
              <a:chExt cx="7440707" cy="740924"/>
            </a:xfrm>
          </p:grpSpPr>
          <p:sp>
            <p:nvSpPr>
              <p:cNvPr id="56" name="Rechteck: abgerundete Ecken 39">
                <a:extLst>
                  <a:ext uri="{FF2B5EF4-FFF2-40B4-BE49-F238E27FC236}">
                    <a16:creationId xmlns:a16="http://schemas.microsoft.com/office/drawing/2014/main" id="{A4C290D3-796E-CAED-42ED-FBEBBCA8033A}"/>
                  </a:ext>
                </a:extLst>
              </p:cNvPr>
              <p:cNvSpPr/>
              <p:nvPr/>
            </p:nvSpPr>
            <p:spPr>
              <a:xfrm>
                <a:off x="788894" y="1586754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chemeClr val="bg1"/>
                    </a:solidFill>
                  </a:rPr>
                  <a:t>18:00 – 19:00</a:t>
                </a:r>
              </a:p>
            </p:txBody>
          </p:sp>
          <p:sp>
            <p:nvSpPr>
              <p:cNvPr id="57" name="Rechteck: abgerundete Ecken 40">
                <a:extLst>
                  <a:ext uri="{FF2B5EF4-FFF2-40B4-BE49-F238E27FC236}">
                    <a16:creationId xmlns:a16="http://schemas.microsoft.com/office/drawing/2014/main" id="{F7925E60-98E6-AB0B-6CC3-A6AE80246EFE}"/>
                  </a:ext>
                </a:extLst>
              </p:cNvPr>
              <p:cNvSpPr/>
              <p:nvPr/>
            </p:nvSpPr>
            <p:spPr>
              <a:xfrm>
                <a:off x="6813178" y="1586754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  <a:alpha val="9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</p:txBody>
          </p:sp>
          <p:sp>
            <p:nvSpPr>
              <p:cNvPr id="58" name="Rechteck: abgerundete Ecken 41">
                <a:extLst>
                  <a:ext uri="{FF2B5EF4-FFF2-40B4-BE49-F238E27FC236}">
                    <a16:creationId xmlns:a16="http://schemas.microsoft.com/office/drawing/2014/main" id="{F90C97B4-B69D-E320-43F4-85B0E9B78528}"/>
                  </a:ext>
                </a:extLst>
              </p:cNvPr>
              <p:cNvSpPr/>
              <p:nvPr/>
            </p:nvSpPr>
            <p:spPr>
              <a:xfrm>
                <a:off x="5291635" y="1563006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  <a:alpha val="9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i="1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</p:txBody>
          </p:sp>
          <p:sp>
            <p:nvSpPr>
              <p:cNvPr id="59" name="Rechteck: abgerundete Ecken 42">
                <a:extLst>
                  <a:ext uri="{FF2B5EF4-FFF2-40B4-BE49-F238E27FC236}">
                    <a16:creationId xmlns:a16="http://schemas.microsoft.com/office/drawing/2014/main" id="{17DB7981-0477-B9A5-9B9B-B7B069CDFAF5}"/>
                  </a:ext>
                </a:extLst>
              </p:cNvPr>
              <p:cNvSpPr/>
              <p:nvPr/>
            </p:nvSpPr>
            <p:spPr>
              <a:xfrm>
                <a:off x="3801036" y="1586754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  <a:alpha val="9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Ballett </a:t>
                </a:r>
              </a:p>
              <a:p>
                <a:pPr algn="ctr"/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Jugendliche</a:t>
                </a:r>
              </a:p>
            </p:txBody>
          </p:sp>
          <p:sp>
            <p:nvSpPr>
              <p:cNvPr id="60" name="Rechteck: abgerundete Ecken 43">
                <a:extLst>
                  <a:ext uri="{FF2B5EF4-FFF2-40B4-BE49-F238E27FC236}">
                    <a16:creationId xmlns:a16="http://schemas.microsoft.com/office/drawing/2014/main" id="{D0A50444-E2E3-5AA6-384B-EF3268530ED0}"/>
                  </a:ext>
                </a:extLst>
              </p:cNvPr>
              <p:cNvSpPr/>
              <p:nvPr/>
            </p:nvSpPr>
            <p:spPr>
              <a:xfrm>
                <a:off x="2294965" y="1586754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  <a:alpha val="9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</p:txBody>
          </p:sp>
        </p:grpSp>
        <p:sp>
          <p:nvSpPr>
            <p:cNvPr id="15" name="Rechteck: abgerundete Ecken 53">
              <a:extLst>
                <a:ext uri="{FF2B5EF4-FFF2-40B4-BE49-F238E27FC236}">
                  <a16:creationId xmlns:a16="http://schemas.microsoft.com/office/drawing/2014/main" id="{C4E86E44-A6E1-43AF-38B2-AB272358B3C6}"/>
                </a:ext>
              </a:extLst>
            </p:cNvPr>
            <p:cNvSpPr/>
            <p:nvPr/>
          </p:nvSpPr>
          <p:spPr>
            <a:xfrm>
              <a:off x="8541907" y="4348074"/>
              <a:ext cx="1503708" cy="68209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1F59CEBA-8CEE-847B-91D4-B86704009449}"/>
                </a:ext>
              </a:extLst>
            </p:cNvPr>
            <p:cNvGrpSpPr/>
            <p:nvPr/>
          </p:nvGrpSpPr>
          <p:grpSpPr>
            <a:xfrm>
              <a:off x="547505" y="4349714"/>
              <a:ext cx="7899229" cy="687848"/>
              <a:chOff x="788894" y="1586754"/>
              <a:chExt cx="7440707" cy="723230"/>
            </a:xfrm>
          </p:grpSpPr>
          <p:sp>
            <p:nvSpPr>
              <p:cNvPr id="51" name="Rechteck: abgerundete Ecken 55">
                <a:extLst>
                  <a:ext uri="{FF2B5EF4-FFF2-40B4-BE49-F238E27FC236}">
                    <a16:creationId xmlns:a16="http://schemas.microsoft.com/office/drawing/2014/main" id="{326CE190-4EC5-F95D-BDD5-40A5DFD5491F}"/>
                  </a:ext>
                </a:extLst>
              </p:cNvPr>
              <p:cNvSpPr/>
              <p:nvPr/>
            </p:nvSpPr>
            <p:spPr>
              <a:xfrm>
                <a:off x="788894" y="1586754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chemeClr val="bg1"/>
                    </a:solidFill>
                  </a:rPr>
                  <a:t>17:00 – 18:00</a:t>
                </a:r>
              </a:p>
            </p:txBody>
          </p:sp>
          <p:sp>
            <p:nvSpPr>
              <p:cNvPr id="52" name="Rechteck: abgerundete Ecken 56">
                <a:extLst>
                  <a:ext uri="{FF2B5EF4-FFF2-40B4-BE49-F238E27FC236}">
                    <a16:creationId xmlns:a16="http://schemas.microsoft.com/office/drawing/2014/main" id="{2FA0772D-16F8-F350-9A94-3C4340150F3B}"/>
                  </a:ext>
                </a:extLst>
              </p:cNvPr>
              <p:cNvSpPr/>
              <p:nvPr/>
            </p:nvSpPr>
            <p:spPr>
              <a:xfrm>
                <a:off x="6813178" y="1586754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  <a:alpha val="9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</p:txBody>
          </p:sp>
          <p:sp>
            <p:nvSpPr>
              <p:cNvPr id="53" name="Rechteck: abgerundete Ecken 57">
                <a:extLst>
                  <a:ext uri="{FF2B5EF4-FFF2-40B4-BE49-F238E27FC236}">
                    <a16:creationId xmlns:a16="http://schemas.microsoft.com/office/drawing/2014/main" id="{AC859087-D82E-C66F-250D-AC2EB4C11B72}"/>
                  </a:ext>
                </a:extLst>
              </p:cNvPr>
              <p:cNvSpPr/>
              <p:nvPr/>
            </p:nvSpPr>
            <p:spPr>
              <a:xfrm>
                <a:off x="5307107" y="1586754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  <a:alpha val="9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</p:txBody>
          </p:sp>
          <p:sp>
            <p:nvSpPr>
              <p:cNvPr id="54" name="Rechteck: abgerundete Ecken 58">
                <a:extLst>
                  <a:ext uri="{FF2B5EF4-FFF2-40B4-BE49-F238E27FC236}">
                    <a16:creationId xmlns:a16="http://schemas.microsoft.com/office/drawing/2014/main" id="{9A5EA19C-C56C-2147-922F-A7A614583930}"/>
                  </a:ext>
                </a:extLst>
              </p:cNvPr>
              <p:cNvSpPr/>
              <p:nvPr/>
            </p:nvSpPr>
            <p:spPr>
              <a:xfrm>
                <a:off x="3801036" y="1586755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  <a:alpha val="9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Ballett</a:t>
                </a:r>
              </a:p>
              <a:p>
                <a:pPr algn="ctr"/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ab 10 Jahre</a:t>
                </a:r>
              </a:p>
            </p:txBody>
          </p:sp>
          <p:sp>
            <p:nvSpPr>
              <p:cNvPr id="55" name="Rechteck: abgerundete Ecken 59">
                <a:extLst>
                  <a:ext uri="{FF2B5EF4-FFF2-40B4-BE49-F238E27FC236}">
                    <a16:creationId xmlns:a16="http://schemas.microsoft.com/office/drawing/2014/main" id="{8E7B29B2-110E-B11B-2254-E3223BDEAB44}"/>
                  </a:ext>
                </a:extLst>
              </p:cNvPr>
              <p:cNvSpPr/>
              <p:nvPr/>
            </p:nvSpPr>
            <p:spPr>
              <a:xfrm>
                <a:off x="2294959" y="1592808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  <a:alpha val="9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Modern</a:t>
                </a:r>
              </a:p>
              <a:p>
                <a:pPr algn="ctr"/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ab 8 Jahre</a:t>
                </a:r>
              </a:p>
            </p:txBody>
          </p:sp>
        </p:grpSp>
        <p:sp>
          <p:nvSpPr>
            <p:cNvPr id="17" name="Rechteck: abgerundete Ecken 61">
              <a:extLst>
                <a:ext uri="{FF2B5EF4-FFF2-40B4-BE49-F238E27FC236}">
                  <a16:creationId xmlns:a16="http://schemas.microsoft.com/office/drawing/2014/main" id="{6543115B-26D9-6D34-2E56-FF42FD39C29F}"/>
                </a:ext>
              </a:extLst>
            </p:cNvPr>
            <p:cNvSpPr/>
            <p:nvPr/>
          </p:nvSpPr>
          <p:spPr>
            <a:xfrm>
              <a:off x="8541907" y="3605669"/>
              <a:ext cx="1503708" cy="68209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1F6AFA65-E909-FBAB-54A5-EC914CA3F933}"/>
                </a:ext>
              </a:extLst>
            </p:cNvPr>
            <p:cNvGrpSpPr/>
            <p:nvPr/>
          </p:nvGrpSpPr>
          <p:grpSpPr>
            <a:xfrm>
              <a:off x="547505" y="3605670"/>
              <a:ext cx="7899229" cy="695756"/>
              <a:chOff x="788894" y="1585029"/>
              <a:chExt cx="7440707" cy="731544"/>
            </a:xfrm>
          </p:grpSpPr>
          <p:sp>
            <p:nvSpPr>
              <p:cNvPr id="46" name="Rechteck: abgerundete Ecken 63">
                <a:extLst>
                  <a:ext uri="{FF2B5EF4-FFF2-40B4-BE49-F238E27FC236}">
                    <a16:creationId xmlns:a16="http://schemas.microsoft.com/office/drawing/2014/main" id="{A046F35A-1D70-50F5-A13F-4EEB9A950DCE}"/>
                  </a:ext>
                </a:extLst>
              </p:cNvPr>
              <p:cNvSpPr/>
              <p:nvPr/>
            </p:nvSpPr>
            <p:spPr>
              <a:xfrm>
                <a:off x="788894" y="1586754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chemeClr val="bg1"/>
                    </a:solidFill>
                  </a:rPr>
                  <a:t>16:00 – 17:00</a:t>
                </a:r>
              </a:p>
            </p:txBody>
          </p:sp>
          <p:sp>
            <p:nvSpPr>
              <p:cNvPr id="47" name="Rechteck: abgerundete Ecken 64">
                <a:extLst>
                  <a:ext uri="{FF2B5EF4-FFF2-40B4-BE49-F238E27FC236}">
                    <a16:creationId xmlns:a16="http://schemas.microsoft.com/office/drawing/2014/main" id="{74DBA398-2FEB-80E1-18C0-73037649BEF2}"/>
                  </a:ext>
                </a:extLst>
              </p:cNvPr>
              <p:cNvSpPr/>
              <p:nvPr/>
            </p:nvSpPr>
            <p:spPr>
              <a:xfrm>
                <a:off x="6813178" y="1585029"/>
                <a:ext cx="1416423" cy="717176"/>
              </a:xfrm>
              <a:prstGeom prst="roundRect">
                <a:avLst/>
              </a:prstGeom>
              <a:solidFill>
                <a:srgbClr val="D4E6DE">
                  <a:alpha val="9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</p:txBody>
          </p:sp>
          <p:sp>
            <p:nvSpPr>
              <p:cNvPr id="48" name="Rechteck: abgerundete Ecken 65">
                <a:extLst>
                  <a:ext uri="{FF2B5EF4-FFF2-40B4-BE49-F238E27FC236}">
                    <a16:creationId xmlns:a16="http://schemas.microsoft.com/office/drawing/2014/main" id="{1BF5E1F5-DE30-1316-8225-4B89101F0576}"/>
                  </a:ext>
                </a:extLst>
              </p:cNvPr>
              <p:cNvSpPr/>
              <p:nvPr/>
            </p:nvSpPr>
            <p:spPr>
              <a:xfrm>
                <a:off x="5304599" y="1599397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  <a:alpha val="9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</p:txBody>
          </p:sp>
          <p:sp>
            <p:nvSpPr>
              <p:cNvPr id="49" name="Rechteck: abgerundete Ecken 66">
                <a:extLst>
                  <a:ext uri="{FF2B5EF4-FFF2-40B4-BE49-F238E27FC236}">
                    <a16:creationId xmlns:a16="http://schemas.microsoft.com/office/drawing/2014/main" id="{4D294F7F-C773-2B7C-5D19-BB9B66C1C98E}"/>
                  </a:ext>
                </a:extLst>
              </p:cNvPr>
              <p:cNvSpPr/>
              <p:nvPr/>
            </p:nvSpPr>
            <p:spPr>
              <a:xfrm>
                <a:off x="3801036" y="1585029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  <a:alpha val="9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 Ballett</a:t>
                </a:r>
              </a:p>
              <a:p>
                <a:pPr algn="ctr"/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6-9 Jahre</a:t>
                </a:r>
              </a:p>
            </p:txBody>
          </p:sp>
          <p:sp>
            <p:nvSpPr>
              <p:cNvPr id="50" name="Rechteck: abgerundete Ecken 67">
                <a:extLst>
                  <a:ext uri="{FF2B5EF4-FFF2-40B4-BE49-F238E27FC236}">
                    <a16:creationId xmlns:a16="http://schemas.microsoft.com/office/drawing/2014/main" id="{34D32E75-E1EB-4103-2AF6-C28099E2484D}"/>
                  </a:ext>
                </a:extLst>
              </p:cNvPr>
              <p:cNvSpPr/>
              <p:nvPr/>
            </p:nvSpPr>
            <p:spPr>
              <a:xfrm>
                <a:off x="2294965" y="1585030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  <a:alpha val="9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i="1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16:15 Uhr – 17:00 Uhr</a:t>
                </a:r>
              </a:p>
              <a:p>
                <a:pPr algn="ctr"/>
                <a:r>
                  <a:rPr lang="de-DE" sz="11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Mod. Kindertanz </a:t>
                </a:r>
              </a:p>
              <a:p>
                <a:pPr algn="ctr"/>
                <a:r>
                  <a:rPr lang="de-DE" sz="11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ab 6 Jahre</a:t>
                </a:r>
              </a:p>
            </p:txBody>
          </p:sp>
        </p:grpSp>
        <p:sp>
          <p:nvSpPr>
            <p:cNvPr id="19" name="Rechteck: abgerundete Ecken 69">
              <a:extLst>
                <a:ext uri="{FF2B5EF4-FFF2-40B4-BE49-F238E27FC236}">
                  <a16:creationId xmlns:a16="http://schemas.microsoft.com/office/drawing/2014/main" id="{D246EEA8-42A3-E88A-7B07-EBE09DBFC77C}"/>
                </a:ext>
              </a:extLst>
            </p:cNvPr>
            <p:cNvSpPr/>
            <p:nvPr/>
          </p:nvSpPr>
          <p:spPr>
            <a:xfrm>
              <a:off x="8541906" y="2863259"/>
              <a:ext cx="1503708" cy="68209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C52E0EBA-9C32-F190-E7D8-84F977488724}"/>
                </a:ext>
              </a:extLst>
            </p:cNvPr>
            <p:cNvGrpSpPr/>
            <p:nvPr/>
          </p:nvGrpSpPr>
          <p:grpSpPr>
            <a:xfrm>
              <a:off x="547505" y="2863265"/>
              <a:ext cx="7899229" cy="683730"/>
              <a:chOff x="788894" y="1585030"/>
              <a:chExt cx="7440707" cy="718900"/>
            </a:xfrm>
          </p:grpSpPr>
          <p:sp>
            <p:nvSpPr>
              <p:cNvPr id="41" name="Rechteck: abgerundete Ecken 71">
                <a:extLst>
                  <a:ext uri="{FF2B5EF4-FFF2-40B4-BE49-F238E27FC236}">
                    <a16:creationId xmlns:a16="http://schemas.microsoft.com/office/drawing/2014/main" id="{66304D28-1FF3-1693-1248-88124BAA61E6}"/>
                  </a:ext>
                </a:extLst>
              </p:cNvPr>
              <p:cNvSpPr/>
              <p:nvPr/>
            </p:nvSpPr>
            <p:spPr>
              <a:xfrm>
                <a:off x="788894" y="1586754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chemeClr val="bg1"/>
                    </a:solidFill>
                  </a:rPr>
                  <a:t>15:00 – 16:00</a:t>
                </a:r>
              </a:p>
            </p:txBody>
          </p:sp>
          <p:sp>
            <p:nvSpPr>
              <p:cNvPr id="42" name="Rechteck: abgerundete Ecken 72">
                <a:extLst>
                  <a:ext uri="{FF2B5EF4-FFF2-40B4-BE49-F238E27FC236}">
                    <a16:creationId xmlns:a16="http://schemas.microsoft.com/office/drawing/2014/main" id="{52E0736D-2D3C-69C9-CBA1-9AD83F55CEDC}"/>
                  </a:ext>
                </a:extLst>
              </p:cNvPr>
              <p:cNvSpPr/>
              <p:nvPr/>
            </p:nvSpPr>
            <p:spPr>
              <a:xfrm>
                <a:off x="6813178" y="1585030"/>
                <a:ext cx="1416423" cy="717176"/>
              </a:xfrm>
              <a:prstGeom prst="roundRect">
                <a:avLst/>
              </a:prstGeom>
              <a:solidFill>
                <a:srgbClr val="D4E6DE">
                  <a:alpha val="9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</p:txBody>
          </p:sp>
          <p:sp>
            <p:nvSpPr>
              <p:cNvPr id="43" name="Rechteck: abgerundete Ecken 73">
                <a:extLst>
                  <a:ext uri="{FF2B5EF4-FFF2-40B4-BE49-F238E27FC236}">
                    <a16:creationId xmlns:a16="http://schemas.microsoft.com/office/drawing/2014/main" id="{A73AD323-167E-32E4-70BC-815F3D4A406D}"/>
                  </a:ext>
                </a:extLst>
              </p:cNvPr>
              <p:cNvSpPr/>
              <p:nvPr/>
            </p:nvSpPr>
            <p:spPr>
              <a:xfrm>
                <a:off x="5307107" y="1585030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  <a:alpha val="9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</p:txBody>
          </p:sp>
          <p:sp>
            <p:nvSpPr>
              <p:cNvPr id="44" name="Rechteck: abgerundete Ecken 74">
                <a:extLst>
                  <a:ext uri="{FF2B5EF4-FFF2-40B4-BE49-F238E27FC236}">
                    <a16:creationId xmlns:a16="http://schemas.microsoft.com/office/drawing/2014/main" id="{F6A27BEF-ADC8-F0E9-08AE-F87470556154}"/>
                  </a:ext>
                </a:extLst>
              </p:cNvPr>
              <p:cNvSpPr/>
              <p:nvPr/>
            </p:nvSpPr>
            <p:spPr>
              <a:xfrm>
                <a:off x="3801036" y="1585030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  <a:alpha val="9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</p:txBody>
          </p:sp>
          <p:sp>
            <p:nvSpPr>
              <p:cNvPr id="45" name="Rechteck: abgerundete Ecken 75">
                <a:extLst>
                  <a:ext uri="{FF2B5EF4-FFF2-40B4-BE49-F238E27FC236}">
                    <a16:creationId xmlns:a16="http://schemas.microsoft.com/office/drawing/2014/main" id="{E155144F-68D5-823E-D8F7-E02B2D491FE9}"/>
                  </a:ext>
                </a:extLst>
              </p:cNvPr>
              <p:cNvSpPr/>
              <p:nvPr/>
            </p:nvSpPr>
            <p:spPr>
              <a:xfrm>
                <a:off x="2294965" y="1585031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  <a:alpha val="9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i="1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15:15 Uhr – 16:00 Uhr</a:t>
                </a:r>
              </a:p>
              <a:p>
                <a:pPr algn="ctr"/>
                <a:r>
                  <a:rPr lang="de-DE" sz="11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   Mod. Kindertanz </a:t>
                </a:r>
              </a:p>
              <a:p>
                <a:pPr algn="ctr"/>
                <a:r>
                  <a:rPr lang="de-DE" sz="11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ab 4 Jahre </a:t>
                </a:r>
              </a:p>
            </p:txBody>
          </p:sp>
        </p:grpSp>
        <p:sp>
          <p:nvSpPr>
            <p:cNvPr id="21" name="Rechteck: abgerundete Ecken 77">
              <a:extLst>
                <a:ext uri="{FF2B5EF4-FFF2-40B4-BE49-F238E27FC236}">
                  <a16:creationId xmlns:a16="http://schemas.microsoft.com/office/drawing/2014/main" id="{3D164B96-F390-13A7-0E42-AB167F102317}"/>
                </a:ext>
              </a:extLst>
            </p:cNvPr>
            <p:cNvSpPr/>
            <p:nvPr/>
          </p:nvSpPr>
          <p:spPr>
            <a:xfrm>
              <a:off x="8541906" y="5834523"/>
              <a:ext cx="1503708" cy="68209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A1B41231-9C6B-EF80-43BB-0BCAE3E64C1D}"/>
                </a:ext>
              </a:extLst>
            </p:cNvPr>
            <p:cNvGrpSpPr/>
            <p:nvPr/>
          </p:nvGrpSpPr>
          <p:grpSpPr>
            <a:xfrm>
              <a:off x="547504" y="5834523"/>
              <a:ext cx="7899229" cy="682090"/>
              <a:chOff x="788894" y="1586754"/>
              <a:chExt cx="7440707" cy="717176"/>
            </a:xfrm>
          </p:grpSpPr>
          <p:sp>
            <p:nvSpPr>
              <p:cNvPr id="36" name="Rechteck: abgerundete Ecken 79">
                <a:extLst>
                  <a:ext uri="{FF2B5EF4-FFF2-40B4-BE49-F238E27FC236}">
                    <a16:creationId xmlns:a16="http://schemas.microsoft.com/office/drawing/2014/main" id="{F591D379-0257-76ED-6F49-1BAB73402BFE}"/>
                  </a:ext>
                </a:extLst>
              </p:cNvPr>
              <p:cNvSpPr/>
              <p:nvPr/>
            </p:nvSpPr>
            <p:spPr>
              <a:xfrm>
                <a:off x="788894" y="1586754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chemeClr val="bg1"/>
                    </a:solidFill>
                  </a:rPr>
                  <a:t>19:00 – 20:00</a:t>
                </a:r>
              </a:p>
            </p:txBody>
          </p:sp>
          <p:sp>
            <p:nvSpPr>
              <p:cNvPr id="37" name="Rechteck: abgerundete Ecken 80">
                <a:extLst>
                  <a:ext uri="{FF2B5EF4-FFF2-40B4-BE49-F238E27FC236}">
                    <a16:creationId xmlns:a16="http://schemas.microsoft.com/office/drawing/2014/main" id="{FC68B4B8-8973-8824-D90B-C1BE051CC85D}"/>
                  </a:ext>
                </a:extLst>
              </p:cNvPr>
              <p:cNvSpPr/>
              <p:nvPr/>
            </p:nvSpPr>
            <p:spPr>
              <a:xfrm>
                <a:off x="6813178" y="1586754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  <a:alpha val="9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</p:txBody>
          </p:sp>
          <p:sp>
            <p:nvSpPr>
              <p:cNvPr id="38" name="Rechteck: abgerundete Ecken 81">
                <a:extLst>
                  <a:ext uri="{FF2B5EF4-FFF2-40B4-BE49-F238E27FC236}">
                    <a16:creationId xmlns:a16="http://schemas.microsoft.com/office/drawing/2014/main" id="{7818DE70-FEFC-522C-4A39-DA756A0BBCBA}"/>
                  </a:ext>
                </a:extLst>
              </p:cNvPr>
              <p:cNvSpPr/>
              <p:nvPr/>
            </p:nvSpPr>
            <p:spPr>
              <a:xfrm>
                <a:off x="5307107" y="1586754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  <a:alpha val="9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</p:txBody>
          </p:sp>
          <p:sp>
            <p:nvSpPr>
              <p:cNvPr id="39" name="Rechteck: abgerundete Ecken 82">
                <a:extLst>
                  <a:ext uri="{FF2B5EF4-FFF2-40B4-BE49-F238E27FC236}">
                    <a16:creationId xmlns:a16="http://schemas.microsoft.com/office/drawing/2014/main" id="{756EED57-5D1C-CC7A-07AB-0B8FA92DC17F}"/>
                  </a:ext>
                </a:extLst>
              </p:cNvPr>
              <p:cNvSpPr/>
              <p:nvPr/>
            </p:nvSpPr>
            <p:spPr>
              <a:xfrm>
                <a:off x="3801036" y="1586754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  <a:alpha val="9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Ballett I</a:t>
                </a:r>
              </a:p>
              <a:p>
                <a:pPr algn="ctr"/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Erwachsene</a:t>
                </a:r>
              </a:p>
            </p:txBody>
          </p:sp>
          <p:sp>
            <p:nvSpPr>
              <p:cNvPr id="40" name="Rechteck: abgerundete Ecken 83">
                <a:extLst>
                  <a:ext uri="{FF2B5EF4-FFF2-40B4-BE49-F238E27FC236}">
                    <a16:creationId xmlns:a16="http://schemas.microsoft.com/office/drawing/2014/main" id="{C5EF52EB-8174-956B-84CA-D14EBDED17F4}"/>
                  </a:ext>
                </a:extLst>
              </p:cNvPr>
              <p:cNvSpPr/>
              <p:nvPr/>
            </p:nvSpPr>
            <p:spPr>
              <a:xfrm>
                <a:off x="2294965" y="1586754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  <a:alpha val="9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</p:txBody>
          </p:sp>
        </p:grpSp>
        <p:sp>
          <p:nvSpPr>
            <p:cNvPr id="23" name="Rechteck: abgerundete Ecken 94">
              <a:extLst>
                <a:ext uri="{FF2B5EF4-FFF2-40B4-BE49-F238E27FC236}">
                  <a16:creationId xmlns:a16="http://schemas.microsoft.com/office/drawing/2014/main" id="{2014AAB0-25E5-A9C5-43BA-064FE018940C}"/>
                </a:ext>
              </a:extLst>
            </p:cNvPr>
            <p:cNvSpPr/>
            <p:nvPr/>
          </p:nvSpPr>
          <p:spPr>
            <a:xfrm>
              <a:off x="10140781" y="3585304"/>
              <a:ext cx="1503708" cy="68209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  <p:sp>
          <p:nvSpPr>
            <p:cNvPr id="24" name="Rechteck: abgerundete Ecken 95">
              <a:extLst>
                <a:ext uri="{FF2B5EF4-FFF2-40B4-BE49-F238E27FC236}">
                  <a16:creationId xmlns:a16="http://schemas.microsoft.com/office/drawing/2014/main" id="{EB3CEAF6-18DD-62E7-D478-DFA208CB1274}"/>
                </a:ext>
              </a:extLst>
            </p:cNvPr>
            <p:cNvSpPr/>
            <p:nvPr/>
          </p:nvSpPr>
          <p:spPr>
            <a:xfrm>
              <a:off x="10140780" y="4338215"/>
              <a:ext cx="1503708" cy="69195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  <p:sp>
          <p:nvSpPr>
            <p:cNvPr id="25" name="Rechteck: abgerundete Ecken 96">
              <a:extLst>
                <a:ext uri="{FF2B5EF4-FFF2-40B4-BE49-F238E27FC236}">
                  <a16:creationId xmlns:a16="http://schemas.microsoft.com/office/drawing/2014/main" id="{C39AFE92-6244-8645-A58C-DF96B31D8CB3}"/>
                </a:ext>
              </a:extLst>
            </p:cNvPr>
            <p:cNvSpPr/>
            <p:nvPr/>
          </p:nvSpPr>
          <p:spPr>
            <a:xfrm>
              <a:off x="10124361" y="5092119"/>
              <a:ext cx="1503708" cy="68209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  <p:sp>
          <p:nvSpPr>
            <p:cNvPr id="26" name="Rechteck: abgerundete Ecken 97">
              <a:extLst>
                <a:ext uri="{FF2B5EF4-FFF2-40B4-BE49-F238E27FC236}">
                  <a16:creationId xmlns:a16="http://schemas.microsoft.com/office/drawing/2014/main" id="{F8D0757C-C1B9-FC69-084F-2098AA3310F3}"/>
                </a:ext>
              </a:extLst>
            </p:cNvPr>
            <p:cNvSpPr/>
            <p:nvPr/>
          </p:nvSpPr>
          <p:spPr>
            <a:xfrm>
              <a:off x="10140786" y="5834523"/>
              <a:ext cx="1503708" cy="68209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  <p:sp>
          <p:nvSpPr>
            <p:cNvPr id="27" name="Rechteck: abgerundete Ecken 98">
              <a:extLst>
                <a:ext uri="{FF2B5EF4-FFF2-40B4-BE49-F238E27FC236}">
                  <a16:creationId xmlns:a16="http://schemas.microsoft.com/office/drawing/2014/main" id="{A2FDAEA1-02EB-2F77-C621-D1F06977AEB5}"/>
                </a:ext>
              </a:extLst>
            </p:cNvPr>
            <p:cNvSpPr/>
            <p:nvPr/>
          </p:nvSpPr>
          <p:spPr>
            <a:xfrm>
              <a:off x="10140782" y="2858094"/>
              <a:ext cx="1503708" cy="68209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  <p:sp>
          <p:nvSpPr>
            <p:cNvPr id="28" name="Rechteck: abgerundete Ecken 99">
              <a:extLst>
                <a:ext uri="{FF2B5EF4-FFF2-40B4-BE49-F238E27FC236}">
                  <a16:creationId xmlns:a16="http://schemas.microsoft.com/office/drawing/2014/main" id="{C8DBED3E-F2A9-816E-797E-86FEE33DCA8F}"/>
                </a:ext>
              </a:extLst>
            </p:cNvPr>
            <p:cNvSpPr/>
            <p:nvPr/>
          </p:nvSpPr>
          <p:spPr>
            <a:xfrm>
              <a:off x="10140781" y="2120857"/>
              <a:ext cx="1503708" cy="68209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  <p:sp>
          <p:nvSpPr>
            <p:cNvPr id="29" name="Rechteck: abgerundete Ecken 102">
              <a:extLst>
                <a:ext uri="{FF2B5EF4-FFF2-40B4-BE49-F238E27FC236}">
                  <a16:creationId xmlns:a16="http://schemas.microsoft.com/office/drawing/2014/main" id="{0940D303-013D-3B01-B63F-84AD06B11046}"/>
                </a:ext>
              </a:extLst>
            </p:cNvPr>
            <p:cNvSpPr/>
            <p:nvPr/>
          </p:nvSpPr>
          <p:spPr>
            <a:xfrm>
              <a:off x="6943025" y="6570445"/>
              <a:ext cx="1503708" cy="68209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  <p:sp>
          <p:nvSpPr>
            <p:cNvPr id="30" name="Rechteck: abgerundete Ecken 103">
              <a:extLst>
                <a:ext uri="{FF2B5EF4-FFF2-40B4-BE49-F238E27FC236}">
                  <a16:creationId xmlns:a16="http://schemas.microsoft.com/office/drawing/2014/main" id="{CDAE0F35-7C74-9DE5-0B37-4AFDD51942F6}"/>
                </a:ext>
              </a:extLst>
            </p:cNvPr>
            <p:cNvSpPr/>
            <p:nvPr/>
          </p:nvSpPr>
          <p:spPr>
            <a:xfrm>
              <a:off x="5341483" y="6584194"/>
              <a:ext cx="1503708" cy="68209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  <p:sp>
          <p:nvSpPr>
            <p:cNvPr id="31" name="Rechteck: abgerundete Ecken 104">
              <a:extLst>
                <a:ext uri="{FF2B5EF4-FFF2-40B4-BE49-F238E27FC236}">
                  <a16:creationId xmlns:a16="http://schemas.microsoft.com/office/drawing/2014/main" id="{51D52A7A-1E0A-D1F0-01E3-7C1773FBEACA}"/>
                </a:ext>
              </a:extLst>
            </p:cNvPr>
            <p:cNvSpPr/>
            <p:nvPr/>
          </p:nvSpPr>
          <p:spPr>
            <a:xfrm>
              <a:off x="3745265" y="6571173"/>
              <a:ext cx="1503708" cy="68209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  <p:sp>
          <p:nvSpPr>
            <p:cNvPr id="32" name="Rechteck: abgerundete Ecken 105">
              <a:extLst>
                <a:ext uri="{FF2B5EF4-FFF2-40B4-BE49-F238E27FC236}">
                  <a16:creationId xmlns:a16="http://schemas.microsoft.com/office/drawing/2014/main" id="{CDE3D449-E44E-B7E4-D75E-8A933B553984}"/>
                </a:ext>
              </a:extLst>
            </p:cNvPr>
            <p:cNvSpPr/>
            <p:nvPr/>
          </p:nvSpPr>
          <p:spPr>
            <a:xfrm>
              <a:off x="2146384" y="6571173"/>
              <a:ext cx="1503708" cy="68209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  <p:sp>
          <p:nvSpPr>
            <p:cNvPr id="33" name="Rechteck: abgerundete Ecken 106">
              <a:extLst>
                <a:ext uri="{FF2B5EF4-FFF2-40B4-BE49-F238E27FC236}">
                  <a16:creationId xmlns:a16="http://schemas.microsoft.com/office/drawing/2014/main" id="{0A31DF8E-CE25-2E20-2E74-F2E87CD37B4B}"/>
                </a:ext>
              </a:extLst>
            </p:cNvPr>
            <p:cNvSpPr/>
            <p:nvPr/>
          </p:nvSpPr>
          <p:spPr>
            <a:xfrm>
              <a:off x="547504" y="6583287"/>
              <a:ext cx="1503708" cy="68209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bg1"/>
                  </a:solidFill>
                </a:rPr>
                <a:t>20:00 – 21:00</a:t>
              </a:r>
            </a:p>
          </p:txBody>
        </p:sp>
        <p:sp>
          <p:nvSpPr>
            <p:cNvPr id="34" name="Rechteck: abgerundete Ecken 107">
              <a:extLst>
                <a:ext uri="{FF2B5EF4-FFF2-40B4-BE49-F238E27FC236}">
                  <a16:creationId xmlns:a16="http://schemas.microsoft.com/office/drawing/2014/main" id="{84BEF06E-92EA-DA1C-5E0C-4E50C71C880C}"/>
                </a:ext>
              </a:extLst>
            </p:cNvPr>
            <p:cNvSpPr/>
            <p:nvPr/>
          </p:nvSpPr>
          <p:spPr>
            <a:xfrm>
              <a:off x="10140781" y="6569673"/>
              <a:ext cx="1503708" cy="68209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  <p:sp>
          <p:nvSpPr>
            <p:cNvPr id="35" name="Rechteck: abgerundete Ecken 108">
              <a:extLst>
                <a:ext uri="{FF2B5EF4-FFF2-40B4-BE49-F238E27FC236}">
                  <a16:creationId xmlns:a16="http://schemas.microsoft.com/office/drawing/2014/main" id="{A0D167D7-B958-D6BB-C244-7C79BD01299B}"/>
                </a:ext>
              </a:extLst>
            </p:cNvPr>
            <p:cNvSpPr/>
            <p:nvPr/>
          </p:nvSpPr>
          <p:spPr>
            <a:xfrm>
              <a:off x="8536582" y="6582429"/>
              <a:ext cx="1503708" cy="68209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</p:grpSp>
      <p:sp>
        <p:nvSpPr>
          <p:cNvPr id="71" name="Textfeld 70">
            <a:extLst>
              <a:ext uri="{FF2B5EF4-FFF2-40B4-BE49-F238E27FC236}">
                <a16:creationId xmlns:a16="http://schemas.microsoft.com/office/drawing/2014/main" id="{AA92B704-D13B-8D32-8263-97A7523F30CD}"/>
              </a:ext>
            </a:extLst>
          </p:cNvPr>
          <p:cNvSpPr txBox="1"/>
          <p:nvPr/>
        </p:nvSpPr>
        <p:spPr>
          <a:xfrm>
            <a:off x="9453177" y="6584134"/>
            <a:ext cx="2738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gent CF Light" panose="00000400000000000000" pitchFamily="2" charset="0"/>
              </a:rPr>
              <a:t>© Drehmoment Stand: März 2024</a:t>
            </a: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5C7A245C-499B-7EC2-EB68-BD26157D1DAD}"/>
              </a:ext>
            </a:extLst>
          </p:cNvPr>
          <p:cNvSpPr txBox="1"/>
          <p:nvPr/>
        </p:nvSpPr>
        <p:spPr>
          <a:xfrm>
            <a:off x="8557508" y="317489"/>
            <a:ext cx="37510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latin typeface="Argent CF Light" panose="00000400000000000000" pitchFamily="2" charset="0"/>
              </a:rPr>
              <a:t>Nur Gültig vom:</a:t>
            </a:r>
          </a:p>
          <a:p>
            <a:pPr algn="ctr"/>
            <a:r>
              <a:rPr lang="de-DE" b="1" dirty="0">
                <a:latin typeface="Argent CF Light" panose="00000400000000000000" pitchFamily="2" charset="0"/>
              </a:rPr>
              <a:t>25.03.2024 – 29.03.2024</a:t>
            </a:r>
          </a:p>
          <a:p>
            <a:pPr algn="ctr"/>
            <a:r>
              <a:rPr lang="de-DE" b="1" dirty="0">
                <a:latin typeface="Argent CF Light" panose="00000400000000000000" pitchFamily="2" charset="0"/>
              </a:rPr>
              <a:t>(1. Osterferienwoche)</a:t>
            </a:r>
          </a:p>
        </p:txBody>
      </p: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A3C52644-82BB-A554-B0FE-445DCB3BE869}"/>
              </a:ext>
            </a:extLst>
          </p:cNvPr>
          <p:cNvGrpSpPr/>
          <p:nvPr/>
        </p:nvGrpSpPr>
        <p:grpSpPr>
          <a:xfrm>
            <a:off x="1993143" y="6554912"/>
            <a:ext cx="1558816" cy="291067"/>
            <a:chOff x="1993143" y="6554912"/>
            <a:chExt cx="1558816" cy="291067"/>
          </a:xfrm>
        </p:grpSpPr>
        <p:grpSp>
          <p:nvGrpSpPr>
            <p:cNvPr id="80" name="Gruppieren 79">
              <a:extLst>
                <a:ext uri="{FF2B5EF4-FFF2-40B4-BE49-F238E27FC236}">
                  <a16:creationId xmlns:a16="http://schemas.microsoft.com/office/drawing/2014/main" id="{94D31031-E1DC-85CA-A55C-D60D717B11BF}"/>
                </a:ext>
              </a:extLst>
            </p:cNvPr>
            <p:cNvGrpSpPr/>
            <p:nvPr/>
          </p:nvGrpSpPr>
          <p:grpSpPr>
            <a:xfrm>
              <a:off x="1993143" y="6554912"/>
              <a:ext cx="196329" cy="291067"/>
              <a:chOff x="1993143" y="6554912"/>
              <a:chExt cx="196329" cy="291067"/>
            </a:xfrm>
          </p:grpSpPr>
          <p:sp>
            <p:nvSpPr>
              <p:cNvPr id="82" name="Ellipse 134">
                <a:extLst>
                  <a:ext uri="{FF2B5EF4-FFF2-40B4-BE49-F238E27FC236}">
                    <a16:creationId xmlns:a16="http://schemas.microsoft.com/office/drawing/2014/main" id="{217D534E-3B90-4345-C883-A42EF7DB3EC3}"/>
                  </a:ext>
                </a:extLst>
              </p:cNvPr>
              <p:cNvSpPr/>
              <p:nvPr/>
            </p:nvSpPr>
            <p:spPr>
              <a:xfrm flipH="1">
                <a:off x="2018829" y="6574875"/>
                <a:ext cx="122706" cy="125571"/>
              </a:xfrm>
              <a:prstGeom prst="ellipse">
                <a:avLst/>
              </a:prstGeom>
              <a:solidFill>
                <a:srgbClr val="B0D0C1">
                  <a:alpha val="8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83" name="Grafik 82">
                <a:extLst>
                  <a:ext uri="{FF2B5EF4-FFF2-40B4-BE49-F238E27FC236}">
                    <a16:creationId xmlns:a16="http://schemas.microsoft.com/office/drawing/2014/main" id="{FD258FB6-8C5B-2AAF-55B2-F8AD8F1773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914" t="24848" r="28913" b="31959"/>
              <a:stretch/>
            </p:blipFill>
            <p:spPr>
              <a:xfrm>
                <a:off x="1993143" y="6554912"/>
                <a:ext cx="196329" cy="291067"/>
              </a:xfrm>
              <a:prstGeom prst="rect">
                <a:avLst/>
              </a:prstGeom>
            </p:spPr>
          </p:pic>
        </p:grpSp>
        <p:sp>
          <p:nvSpPr>
            <p:cNvPr id="81" name="Textfeld 80">
              <a:extLst>
                <a:ext uri="{FF2B5EF4-FFF2-40B4-BE49-F238E27FC236}">
                  <a16:creationId xmlns:a16="http://schemas.microsoft.com/office/drawing/2014/main" id="{AB7E0B99-92FB-BE87-7A6A-40446DFB2A15}"/>
                </a:ext>
              </a:extLst>
            </p:cNvPr>
            <p:cNvSpPr txBox="1"/>
            <p:nvPr/>
          </p:nvSpPr>
          <p:spPr>
            <a:xfrm>
              <a:off x="2110450" y="6574875"/>
              <a:ext cx="144150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latin typeface="Argent CF Light" panose="00000400000000000000" pitchFamily="2" charset="0"/>
                </a:rPr>
                <a:t>= 30/ 45 Minuten Kurs </a:t>
              </a:r>
            </a:p>
          </p:txBody>
        </p:sp>
      </p:grp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DBE3B70C-6604-89BF-045A-5EE07F0770C4}"/>
              </a:ext>
            </a:extLst>
          </p:cNvPr>
          <p:cNvGrpSpPr/>
          <p:nvPr/>
        </p:nvGrpSpPr>
        <p:grpSpPr>
          <a:xfrm>
            <a:off x="4543109" y="5382183"/>
            <a:ext cx="147591" cy="276999"/>
            <a:chOff x="7776168" y="2096586"/>
            <a:chExt cx="147591" cy="276999"/>
          </a:xfrm>
        </p:grpSpPr>
        <p:sp>
          <p:nvSpPr>
            <p:cNvPr id="100" name="Ellipse 15">
              <a:extLst>
                <a:ext uri="{FF2B5EF4-FFF2-40B4-BE49-F238E27FC236}">
                  <a16:creationId xmlns:a16="http://schemas.microsoft.com/office/drawing/2014/main" id="{94F2A7CD-5103-229D-C0B2-A54072D297E0}"/>
                </a:ext>
              </a:extLst>
            </p:cNvPr>
            <p:cNvSpPr/>
            <p:nvPr/>
          </p:nvSpPr>
          <p:spPr>
            <a:xfrm flipH="1">
              <a:off x="7801053" y="2174830"/>
              <a:ext cx="122706" cy="125571"/>
            </a:xfrm>
            <a:prstGeom prst="ellipse">
              <a:avLst/>
            </a:prstGeom>
            <a:solidFill>
              <a:srgbClr val="B0D0C1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1" name="Textfeld 100">
              <a:extLst>
                <a:ext uri="{FF2B5EF4-FFF2-40B4-BE49-F238E27FC236}">
                  <a16:creationId xmlns:a16="http://schemas.microsoft.com/office/drawing/2014/main" id="{8B58B6B6-BE53-2E83-41B6-7B9880718A20}"/>
                </a:ext>
              </a:extLst>
            </p:cNvPr>
            <p:cNvSpPr txBox="1"/>
            <p:nvPr/>
          </p:nvSpPr>
          <p:spPr>
            <a:xfrm>
              <a:off x="7776168" y="2096586"/>
              <a:ext cx="1227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latin typeface="Argent CF" panose="00000500000000000000" pitchFamily="2" charset="0"/>
                </a:rPr>
                <a:t>I</a:t>
              </a:r>
            </a:p>
          </p:txBody>
        </p:sp>
      </p:grpSp>
      <p:grpSp>
        <p:nvGrpSpPr>
          <p:cNvPr id="102" name="Gruppieren 101">
            <a:extLst>
              <a:ext uri="{FF2B5EF4-FFF2-40B4-BE49-F238E27FC236}">
                <a16:creationId xmlns:a16="http://schemas.microsoft.com/office/drawing/2014/main" id="{3827D784-3986-C310-8015-724CCA0FF349}"/>
              </a:ext>
            </a:extLst>
          </p:cNvPr>
          <p:cNvGrpSpPr/>
          <p:nvPr/>
        </p:nvGrpSpPr>
        <p:grpSpPr>
          <a:xfrm>
            <a:off x="3634491" y="6566934"/>
            <a:ext cx="1289958" cy="276999"/>
            <a:chOff x="3634491" y="6566934"/>
            <a:chExt cx="1289958" cy="276999"/>
          </a:xfrm>
        </p:grpSpPr>
        <p:grpSp>
          <p:nvGrpSpPr>
            <p:cNvPr id="103" name="Gruppieren 102">
              <a:extLst>
                <a:ext uri="{FF2B5EF4-FFF2-40B4-BE49-F238E27FC236}">
                  <a16:creationId xmlns:a16="http://schemas.microsoft.com/office/drawing/2014/main" id="{374FBDEB-C55F-626D-915C-3A8FAA438B01}"/>
                </a:ext>
              </a:extLst>
            </p:cNvPr>
            <p:cNvGrpSpPr/>
            <p:nvPr/>
          </p:nvGrpSpPr>
          <p:grpSpPr>
            <a:xfrm>
              <a:off x="3634491" y="6566934"/>
              <a:ext cx="147591" cy="276999"/>
              <a:chOff x="7776168" y="2096586"/>
              <a:chExt cx="147591" cy="276999"/>
            </a:xfrm>
          </p:grpSpPr>
          <p:sp>
            <p:nvSpPr>
              <p:cNvPr id="105" name="Ellipse 45">
                <a:extLst>
                  <a:ext uri="{FF2B5EF4-FFF2-40B4-BE49-F238E27FC236}">
                    <a16:creationId xmlns:a16="http://schemas.microsoft.com/office/drawing/2014/main" id="{4A65A64B-8C0A-E293-E415-0BA60618B5D3}"/>
                  </a:ext>
                </a:extLst>
              </p:cNvPr>
              <p:cNvSpPr/>
              <p:nvPr/>
            </p:nvSpPr>
            <p:spPr>
              <a:xfrm flipH="1">
                <a:off x="7801053" y="2174830"/>
                <a:ext cx="122706" cy="125571"/>
              </a:xfrm>
              <a:prstGeom prst="ellipse">
                <a:avLst/>
              </a:prstGeom>
              <a:solidFill>
                <a:srgbClr val="B0D0C1">
                  <a:alpha val="8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6" name="Textfeld 105">
                <a:extLst>
                  <a:ext uri="{FF2B5EF4-FFF2-40B4-BE49-F238E27FC236}">
                    <a16:creationId xmlns:a16="http://schemas.microsoft.com/office/drawing/2014/main" id="{BAEBD0CC-03FC-33B5-2702-765C38ED0A17}"/>
                  </a:ext>
                </a:extLst>
              </p:cNvPr>
              <p:cNvSpPr txBox="1"/>
              <p:nvPr/>
            </p:nvSpPr>
            <p:spPr>
              <a:xfrm>
                <a:off x="7776168" y="2096586"/>
                <a:ext cx="1227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dirty="0">
                    <a:latin typeface="Argent CF" panose="00000500000000000000" pitchFamily="2" charset="0"/>
                  </a:rPr>
                  <a:t>I</a:t>
                </a:r>
              </a:p>
            </p:txBody>
          </p:sp>
        </p:grpSp>
        <p:sp>
          <p:nvSpPr>
            <p:cNvPr id="104" name="Textfeld 103">
              <a:extLst>
                <a:ext uri="{FF2B5EF4-FFF2-40B4-BE49-F238E27FC236}">
                  <a16:creationId xmlns:a16="http://schemas.microsoft.com/office/drawing/2014/main" id="{96A94125-03F2-623E-851B-AA65ABA7CDCD}"/>
                </a:ext>
              </a:extLst>
            </p:cNvPr>
            <p:cNvSpPr txBox="1"/>
            <p:nvPr/>
          </p:nvSpPr>
          <p:spPr>
            <a:xfrm>
              <a:off x="3715885" y="6576330"/>
              <a:ext cx="12085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latin typeface="Argent CF Light" panose="00000400000000000000" pitchFamily="2" charset="0"/>
                </a:rPr>
                <a:t>= Einsteiger</a:t>
              </a:r>
            </a:p>
          </p:txBody>
        </p: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EC134610-C809-5036-B2C5-959FFBE52664}"/>
              </a:ext>
            </a:extLst>
          </p:cNvPr>
          <p:cNvGrpSpPr/>
          <p:nvPr/>
        </p:nvGrpSpPr>
        <p:grpSpPr>
          <a:xfrm>
            <a:off x="5255793" y="6557392"/>
            <a:ext cx="1508139" cy="276999"/>
            <a:chOff x="5255793" y="6557392"/>
            <a:chExt cx="1508139" cy="276999"/>
          </a:xfrm>
        </p:grpSpPr>
        <p:sp>
          <p:nvSpPr>
            <p:cNvPr id="108" name="Textfeld 107">
              <a:extLst>
                <a:ext uri="{FF2B5EF4-FFF2-40B4-BE49-F238E27FC236}">
                  <a16:creationId xmlns:a16="http://schemas.microsoft.com/office/drawing/2014/main" id="{69D46F75-37C3-B14A-6008-7D37360D511C}"/>
                </a:ext>
              </a:extLst>
            </p:cNvPr>
            <p:cNvSpPr txBox="1"/>
            <p:nvPr/>
          </p:nvSpPr>
          <p:spPr>
            <a:xfrm>
              <a:off x="5392581" y="6574875"/>
              <a:ext cx="1371351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000" dirty="0">
                  <a:latin typeface="Argent CF Light" panose="00000400000000000000" pitchFamily="2" charset="0"/>
                </a:rPr>
                <a:t>= Fortgeschritten</a:t>
              </a:r>
            </a:p>
          </p:txBody>
        </p:sp>
        <p:grpSp>
          <p:nvGrpSpPr>
            <p:cNvPr id="109" name="Gruppieren 108">
              <a:extLst>
                <a:ext uri="{FF2B5EF4-FFF2-40B4-BE49-F238E27FC236}">
                  <a16:creationId xmlns:a16="http://schemas.microsoft.com/office/drawing/2014/main" id="{14B112F1-82CC-FFDC-8BC6-3F050B8C12AD}"/>
                </a:ext>
              </a:extLst>
            </p:cNvPr>
            <p:cNvGrpSpPr/>
            <p:nvPr/>
          </p:nvGrpSpPr>
          <p:grpSpPr>
            <a:xfrm>
              <a:off x="5255793" y="6557392"/>
              <a:ext cx="363318" cy="276999"/>
              <a:chOff x="6235402" y="6027747"/>
              <a:chExt cx="363318" cy="276999"/>
            </a:xfrm>
          </p:grpSpPr>
          <p:sp>
            <p:nvSpPr>
              <p:cNvPr id="110" name="Ellipse 51">
                <a:extLst>
                  <a:ext uri="{FF2B5EF4-FFF2-40B4-BE49-F238E27FC236}">
                    <a16:creationId xmlns:a16="http://schemas.microsoft.com/office/drawing/2014/main" id="{6572B48E-49E5-A921-B774-F3417B832F80}"/>
                  </a:ext>
                </a:extLst>
              </p:cNvPr>
              <p:cNvSpPr/>
              <p:nvPr/>
            </p:nvSpPr>
            <p:spPr>
              <a:xfrm flipH="1">
                <a:off x="6310837" y="6105962"/>
                <a:ext cx="122706" cy="125571"/>
              </a:xfrm>
              <a:prstGeom prst="ellipse">
                <a:avLst/>
              </a:prstGeom>
              <a:solidFill>
                <a:srgbClr val="B0D0C1">
                  <a:alpha val="8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1" name="Textfeld 110">
                <a:extLst>
                  <a:ext uri="{FF2B5EF4-FFF2-40B4-BE49-F238E27FC236}">
                    <a16:creationId xmlns:a16="http://schemas.microsoft.com/office/drawing/2014/main" id="{8D0F97C2-0D3A-4567-B225-FBFB16A59E1F}"/>
                  </a:ext>
                </a:extLst>
              </p:cNvPr>
              <p:cNvSpPr txBox="1"/>
              <p:nvPr/>
            </p:nvSpPr>
            <p:spPr>
              <a:xfrm>
                <a:off x="6235402" y="6027747"/>
                <a:ext cx="3633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dirty="0">
                    <a:latin typeface="Argent CF" panose="00000500000000000000" pitchFamily="2" charset="0"/>
                  </a:rPr>
                  <a:t>II</a:t>
                </a:r>
              </a:p>
            </p:txBody>
          </p:sp>
        </p:grpSp>
      </p:grpSp>
      <p:sp>
        <p:nvSpPr>
          <p:cNvPr id="133" name="Rechteck: abgerundete Ecken 64">
            <a:extLst>
              <a:ext uri="{FF2B5EF4-FFF2-40B4-BE49-F238E27FC236}">
                <a16:creationId xmlns:a16="http://schemas.microsoft.com/office/drawing/2014/main" id="{002D7796-06E9-1106-6790-A51E15B8DEFE}"/>
              </a:ext>
            </a:extLst>
          </p:cNvPr>
          <p:cNvSpPr/>
          <p:nvPr/>
        </p:nvSpPr>
        <p:spPr>
          <a:xfrm>
            <a:off x="6877095" y="3342043"/>
            <a:ext cx="1524795" cy="602387"/>
          </a:xfrm>
          <a:prstGeom prst="roundRect">
            <a:avLst/>
          </a:prstGeom>
          <a:solidFill>
            <a:schemeClr val="accent6">
              <a:lumMod val="40000"/>
              <a:lumOff val="6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/>
              </a:solidFill>
              <a:latin typeface="Argent CF Light" panose="00000400000000000000" pitchFamily="2" charset="0"/>
            </a:endParaRPr>
          </a:p>
        </p:txBody>
      </p:sp>
      <p:sp>
        <p:nvSpPr>
          <p:cNvPr id="134" name="Rechteck: abgerundete Ecken 72">
            <a:extLst>
              <a:ext uri="{FF2B5EF4-FFF2-40B4-BE49-F238E27FC236}">
                <a16:creationId xmlns:a16="http://schemas.microsoft.com/office/drawing/2014/main" id="{051EB81E-77A7-778E-0684-82E082B78D2D}"/>
              </a:ext>
            </a:extLst>
          </p:cNvPr>
          <p:cNvSpPr/>
          <p:nvPr/>
        </p:nvSpPr>
        <p:spPr>
          <a:xfrm>
            <a:off x="6868855" y="2684297"/>
            <a:ext cx="1524795" cy="602387"/>
          </a:xfrm>
          <a:prstGeom prst="roundRect">
            <a:avLst/>
          </a:prstGeom>
          <a:solidFill>
            <a:schemeClr val="accent6">
              <a:lumMod val="40000"/>
              <a:lumOff val="6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i="1" dirty="0">
              <a:solidFill>
                <a:schemeClr val="tx1"/>
              </a:solidFill>
              <a:latin typeface="Argent CF Light" panose="00000400000000000000" pitchFamily="2" charset="0"/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13821BD-6BA4-140D-39E5-C1BC1D8360DC}"/>
              </a:ext>
            </a:extLst>
          </p:cNvPr>
          <p:cNvGrpSpPr/>
          <p:nvPr/>
        </p:nvGrpSpPr>
        <p:grpSpPr>
          <a:xfrm flipH="1">
            <a:off x="2118764" y="3568660"/>
            <a:ext cx="196329" cy="291067"/>
            <a:chOff x="3144606" y="2985206"/>
            <a:chExt cx="182880" cy="264942"/>
          </a:xfrm>
        </p:grpSpPr>
        <p:sp>
          <p:nvSpPr>
            <p:cNvPr id="3" name="Ellipse 124">
              <a:extLst>
                <a:ext uri="{FF2B5EF4-FFF2-40B4-BE49-F238E27FC236}">
                  <a16:creationId xmlns:a16="http://schemas.microsoft.com/office/drawing/2014/main" id="{23A54A91-32A5-F653-E2AC-8324494E3CBC}"/>
                </a:ext>
              </a:extLst>
            </p:cNvPr>
            <p:cNvSpPr/>
            <p:nvPr/>
          </p:nvSpPr>
          <p:spPr>
            <a:xfrm>
              <a:off x="3189260" y="3003377"/>
              <a:ext cx="114300" cy="114300"/>
            </a:xfrm>
            <a:prstGeom prst="ellipse">
              <a:avLst/>
            </a:prstGeom>
            <a:solidFill>
              <a:srgbClr val="B0D0C1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91ED9ECC-7967-C139-F775-5B9A24759D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14" t="24848" r="28913" b="31959"/>
            <a:stretch/>
          </p:blipFill>
          <p:spPr>
            <a:xfrm flipH="1">
              <a:off x="3144606" y="2985206"/>
              <a:ext cx="182880" cy="264942"/>
            </a:xfrm>
            <a:prstGeom prst="rect">
              <a:avLst/>
            </a:prstGeom>
          </p:spPr>
        </p:pic>
      </p:grp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79F2AF8C-AA58-92B6-9E93-98890B21C0E0}"/>
              </a:ext>
            </a:extLst>
          </p:cNvPr>
          <p:cNvGrpSpPr/>
          <p:nvPr/>
        </p:nvGrpSpPr>
        <p:grpSpPr>
          <a:xfrm flipH="1">
            <a:off x="2145658" y="2928255"/>
            <a:ext cx="196329" cy="291067"/>
            <a:chOff x="3144606" y="2985206"/>
            <a:chExt cx="182880" cy="264942"/>
          </a:xfrm>
        </p:grpSpPr>
        <p:sp>
          <p:nvSpPr>
            <p:cNvPr id="74" name="Ellipse 124">
              <a:extLst>
                <a:ext uri="{FF2B5EF4-FFF2-40B4-BE49-F238E27FC236}">
                  <a16:creationId xmlns:a16="http://schemas.microsoft.com/office/drawing/2014/main" id="{AB8F5F89-3325-5A94-4E84-A4CDDD7F41D6}"/>
                </a:ext>
              </a:extLst>
            </p:cNvPr>
            <p:cNvSpPr/>
            <p:nvPr/>
          </p:nvSpPr>
          <p:spPr>
            <a:xfrm>
              <a:off x="3189260" y="3003377"/>
              <a:ext cx="114300" cy="114300"/>
            </a:xfrm>
            <a:prstGeom prst="ellipse">
              <a:avLst/>
            </a:prstGeom>
            <a:solidFill>
              <a:srgbClr val="B0D0C1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76" name="Grafik 75">
              <a:extLst>
                <a:ext uri="{FF2B5EF4-FFF2-40B4-BE49-F238E27FC236}">
                  <a16:creationId xmlns:a16="http://schemas.microsoft.com/office/drawing/2014/main" id="{DE0573B8-DE03-9150-B771-771354803C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14" t="24848" r="28913" b="31959"/>
            <a:stretch/>
          </p:blipFill>
          <p:spPr>
            <a:xfrm flipH="1">
              <a:off x="3144606" y="2985206"/>
              <a:ext cx="182880" cy="264942"/>
            </a:xfrm>
            <a:prstGeom prst="rect">
              <a:avLst/>
            </a:prstGeom>
          </p:spPr>
        </p:pic>
      </p:grpSp>
      <p:sp>
        <p:nvSpPr>
          <p:cNvPr id="77" name="Textfeld 76">
            <a:extLst>
              <a:ext uri="{FF2B5EF4-FFF2-40B4-BE49-F238E27FC236}">
                <a16:creationId xmlns:a16="http://schemas.microsoft.com/office/drawing/2014/main" id="{4C2D69C0-BB23-6101-1161-1D89E36F1461}"/>
              </a:ext>
            </a:extLst>
          </p:cNvPr>
          <p:cNvSpPr txBox="1"/>
          <p:nvPr/>
        </p:nvSpPr>
        <p:spPr>
          <a:xfrm>
            <a:off x="3586235" y="1989953"/>
            <a:ext cx="16213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i="1" dirty="0">
                <a:solidFill>
                  <a:schemeClr val="tx1"/>
                </a:solidFill>
                <a:latin typeface="Argent CF Light" panose="00000400000000000000" pitchFamily="2" charset="0"/>
              </a:rPr>
              <a:t>10:00 Uhr – 11:30 Uhr</a:t>
            </a: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70D37747-91B9-A6AE-1BCF-3743C313F430}"/>
              </a:ext>
            </a:extLst>
          </p:cNvPr>
          <p:cNvSpPr txBox="1"/>
          <p:nvPr/>
        </p:nvSpPr>
        <p:spPr>
          <a:xfrm>
            <a:off x="3669855" y="2195710"/>
            <a:ext cx="144150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100" dirty="0">
                <a:solidFill>
                  <a:schemeClr val="tx1"/>
                </a:solidFill>
                <a:latin typeface="Argent CF Light" panose="00000400000000000000" pitchFamily="2" charset="0"/>
              </a:rPr>
              <a:t>Modern Line Dance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  <a:latin typeface="Argent CF Light" panose="00000400000000000000" pitchFamily="2" charset="0"/>
              </a:rPr>
              <a:t>mit Manuela</a:t>
            </a:r>
          </a:p>
        </p:txBody>
      </p:sp>
    </p:spTree>
    <p:extLst>
      <p:ext uri="{BB962C8B-B14F-4D97-AF65-F5344CB8AC3E}">
        <p14:creationId xmlns:p14="http://schemas.microsoft.com/office/powerpoint/2010/main" val="497001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6BA90-B3C5-02FB-EBDA-3DD302647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2B02C087-CA88-B7B3-38BA-B737E69FEFA9}"/>
              </a:ext>
            </a:extLst>
          </p:cNvPr>
          <p:cNvSpPr txBox="1"/>
          <p:nvPr/>
        </p:nvSpPr>
        <p:spPr>
          <a:xfrm>
            <a:off x="4298576" y="272534"/>
            <a:ext cx="35948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latin typeface="Benedict" pitchFamily="50" charset="0"/>
              </a:rPr>
              <a:t>Ferien-Spezial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5517F72-3DEA-2072-F802-1C51F19FA66E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03" y="24750"/>
            <a:ext cx="1226538" cy="1226538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6D6982F-B8E9-F414-F555-E8FA99A2B11A}"/>
              </a:ext>
            </a:extLst>
          </p:cNvPr>
          <p:cNvGrpSpPr/>
          <p:nvPr/>
        </p:nvGrpSpPr>
        <p:grpSpPr>
          <a:xfrm>
            <a:off x="391887" y="1288198"/>
            <a:ext cx="11252607" cy="5278736"/>
            <a:chOff x="547504" y="1288197"/>
            <a:chExt cx="11096990" cy="597718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" name="Rechteck: abgerundete Ecken 93">
              <a:extLst>
                <a:ext uri="{FF2B5EF4-FFF2-40B4-BE49-F238E27FC236}">
                  <a16:creationId xmlns:a16="http://schemas.microsoft.com/office/drawing/2014/main" id="{05D1F370-5641-FD22-453A-DC12114D0505}"/>
                </a:ext>
              </a:extLst>
            </p:cNvPr>
            <p:cNvSpPr/>
            <p:nvPr/>
          </p:nvSpPr>
          <p:spPr>
            <a:xfrm>
              <a:off x="10140781" y="1302898"/>
              <a:ext cx="1503708" cy="68209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algn="ctr"/>
              <a:r>
                <a:rPr lang="de-DE" sz="2800" dirty="0">
                  <a:solidFill>
                    <a:schemeClr val="bg1"/>
                  </a:solidFill>
                  <a:latin typeface="Benedict" pitchFamily="50" charset="0"/>
                </a:rPr>
                <a:t>Sa / So</a:t>
              </a:r>
            </a:p>
          </p:txBody>
        </p:sp>
        <p:sp>
          <p:nvSpPr>
            <p:cNvPr id="9" name="Rechteck: abgerundete Ecken 21">
              <a:extLst>
                <a:ext uri="{FF2B5EF4-FFF2-40B4-BE49-F238E27FC236}">
                  <a16:creationId xmlns:a16="http://schemas.microsoft.com/office/drawing/2014/main" id="{B9877E27-3649-E305-E041-34C76B229955}"/>
                </a:ext>
              </a:extLst>
            </p:cNvPr>
            <p:cNvSpPr/>
            <p:nvPr/>
          </p:nvSpPr>
          <p:spPr>
            <a:xfrm>
              <a:off x="8541906" y="1288197"/>
              <a:ext cx="1503708" cy="68209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algn="ctr"/>
              <a:r>
                <a:rPr lang="de-DE" sz="2800" dirty="0">
                  <a:solidFill>
                    <a:schemeClr val="bg1"/>
                  </a:solidFill>
                  <a:latin typeface="Benedict" pitchFamily="50" charset="0"/>
                </a:rPr>
                <a:t>Freitag</a:t>
              </a:r>
            </a:p>
          </p:txBody>
        </p: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EFADD693-AED4-8911-3491-F8FACF05ABA6}"/>
                </a:ext>
              </a:extLst>
            </p:cNvPr>
            <p:cNvGrpSpPr/>
            <p:nvPr/>
          </p:nvGrpSpPr>
          <p:grpSpPr>
            <a:xfrm>
              <a:off x="547504" y="1288197"/>
              <a:ext cx="7899229" cy="682090"/>
              <a:chOff x="788894" y="1586754"/>
              <a:chExt cx="7440707" cy="717176"/>
            </a:xfrm>
            <a:grpFill/>
          </p:grpSpPr>
          <p:sp>
            <p:nvSpPr>
              <p:cNvPr id="66" name="Rechteck: abgerundete Ecken 12">
                <a:extLst>
                  <a:ext uri="{FF2B5EF4-FFF2-40B4-BE49-F238E27FC236}">
                    <a16:creationId xmlns:a16="http://schemas.microsoft.com/office/drawing/2014/main" id="{CAF67621-A361-2D6F-27F3-B2C35D99E2D1}"/>
                  </a:ext>
                </a:extLst>
              </p:cNvPr>
              <p:cNvSpPr/>
              <p:nvPr/>
            </p:nvSpPr>
            <p:spPr>
              <a:xfrm>
                <a:off x="788894" y="1586754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b"/>
              <a:lstStyle/>
              <a:p>
                <a:pPr algn="ctr"/>
                <a:r>
                  <a:rPr lang="de-DE" sz="2800" dirty="0">
                    <a:solidFill>
                      <a:schemeClr val="bg1"/>
                    </a:solidFill>
                    <a:latin typeface="Benedict" pitchFamily="50" charset="0"/>
                  </a:rPr>
                  <a:t>Uhrzeit</a:t>
                </a:r>
              </a:p>
            </p:txBody>
          </p:sp>
          <p:sp>
            <p:nvSpPr>
              <p:cNvPr id="67" name="Rechteck: abgerundete Ecken 22">
                <a:extLst>
                  <a:ext uri="{FF2B5EF4-FFF2-40B4-BE49-F238E27FC236}">
                    <a16:creationId xmlns:a16="http://schemas.microsoft.com/office/drawing/2014/main" id="{EDD2198A-795F-A330-50E4-0A4C6A784C1C}"/>
                  </a:ext>
                </a:extLst>
              </p:cNvPr>
              <p:cNvSpPr/>
              <p:nvPr/>
            </p:nvSpPr>
            <p:spPr>
              <a:xfrm>
                <a:off x="6813178" y="1586754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b"/>
              <a:lstStyle/>
              <a:p>
                <a:pPr algn="ctr"/>
                <a:r>
                  <a:rPr lang="de-DE" sz="2800" dirty="0">
                    <a:solidFill>
                      <a:schemeClr val="bg1"/>
                    </a:solidFill>
                    <a:latin typeface="Benedict" pitchFamily="50" charset="0"/>
                  </a:rPr>
                  <a:t>Donnerstag</a:t>
                </a:r>
              </a:p>
            </p:txBody>
          </p:sp>
          <p:sp>
            <p:nvSpPr>
              <p:cNvPr id="68" name="Rechteck: abgerundete Ecken 23">
                <a:extLst>
                  <a:ext uri="{FF2B5EF4-FFF2-40B4-BE49-F238E27FC236}">
                    <a16:creationId xmlns:a16="http://schemas.microsoft.com/office/drawing/2014/main" id="{18700BF7-37DB-4CA4-6A69-B5FB9EB99F47}"/>
                  </a:ext>
                </a:extLst>
              </p:cNvPr>
              <p:cNvSpPr/>
              <p:nvPr/>
            </p:nvSpPr>
            <p:spPr>
              <a:xfrm>
                <a:off x="5307107" y="1586754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b"/>
              <a:lstStyle/>
              <a:p>
                <a:pPr algn="ctr"/>
                <a:r>
                  <a:rPr lang="de-DE" sz="2800" dirty="0">
                    <a:solidFill>
                      <a:schemeClr val="bg1"/>
                    </a:solidFill>
                    <a:latin typeface="Benedict" pitchFamily="50" charset="0"/>
                  </a:rPr>
                  <a:t>Mittwoch</a:t>
                </a:r>
              </a:p>
            </p:txBody>
          </p:sp>
          <p:sp>
            <p:nvSpPr>
              <p:cNvPr id="69" name="Rechteck: abgerundete Ecken 24">
                <a:extLst>
                  <a:ext uri="{FF2B5EF4-FFF2-40B4-BE49-F238E27FC236}">
                    <a16:creationId xmlns:a16="http://schemas.microsoft.com/office/drawing/2014/main" id="{DB1458D7-C061-D2A0-913D-5131F54697B2}"/>
                  </a:ext>
                </a:extLst>
              </p:cNvPr>
              <p:cNvSpPr/>
              <p:nvPr/>
            </p:nvSpPr>
            <p:spPr>
              <a:xfrm>
                <a:off x="3801036" y="1586754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b"/>
              <a:lstStyle/>
              <a:p>
                <a:pPr algn="ctr"/>
                <a:r>
                  <a:rPr lang="de-DE" sz="2800" dirty="0">
                    <a:solidFill>
                      <a:schemeClr val="bg1"/>
                    </a:solidFill>
                    <a:latin typeface="Benedict" pitchFamily="50" charset="0"/>
                  </a:rPr>
                  <a:t>Dienstag</a:t>
                </a:r>
              </a:p>
            </p:txBody>
          </p:sp>
          <p:sp>
            <p:nvSpPr>
              <p:cNvPr id="70" name="Rechteck: abgerundete Ecken 25">
                <a:extLst>
                  <a:ext uri="{FF2B5EF4-FFF2-40B4-BE49-F238E27FC236}">
                    <a16:creationId xmlns:a16="http://schemas.microsoft.com/office/drawing/2014/main" id="{F00F493A-55EE-4EAF-721F-B0B4C9ECC45D}"/>
                  </a:ext>
                </a:extLst>
              </p:cNvPr>
              <p:cNvSpPr/>
              <p:nvPr/>
            </p:nvSpPr>
            <p:spPr>
              <a:xfrm>
                <a:off x="2294965" y="1586754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b"/>
              <a:lstStyle/>
              <a:p>
                <a:pPr algn="ctr"/>
                <a:r>
                  <a:rPr lang="de-DE" sz="2800" dirty="0">
                    <a:solidFill>
                      <a:schemeClr val="bg1"/>
                    </a:solidFill>
                    <a:latin typeface="Benedict" pitchFamily="50" charset="0"/>
                  </a:rPr>
                  <a:t>Montag</a:t>
                </a:r>
              </a:p>
            </p:txBody>
          </p:sp>
        </p:grpSp>
        <p:sp>
          <p:nvSpPr>
            <p:cNvPr id="11" name="Rechteck: abgerundete Ecken 29">
              <a:extLst>
                <a:ext uri="{FF2B5EF4-FFF2-40B4-BE49-F238E27FC236}">
                  <a16:creationId xmlns:a16="http://schemas.microsoft.com/office/drawing/2014/main" id="{63F29A4D-7798-C70D-1C4E-09B4DC8D6537}"/>
                </a:ext>
              </a:extLst>
            </p:cNvPr>
            <p:cNvSpPr/>
            <p:nvPr/>
          </p:nvSpPr>
          <p:spPr>
            <a:xfrm>
              <a:off x="8541906" y="2120857"/>
              <a:ext cx="1503708" cy="68209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EF422CFE-6389-11CC-5A9D-9684149266AB}"/>
                </a:ext>
              </a:extLst>
            </p:cNvPr>
            <p:cNvGrpSpPr/>
            <p:nvPr/>
          </p:nvGrpSpPr>
          <p:grpSpPr>
            <a:xfrm>
              <a:off x="547504" y="2120856"/>
              <a:ext cx="7899229" cy="683732"/>
              <a:chOff x="788894" y="1585028"/>
              <a:chExt cx="7440707" cy="718902"/>
            </a:xfrm>
            <a:grpFill/>
          </p:grpSpPr>
          <p:sp>
            <p:nvSpPr>
              <p:cNvPr id="61" name="Rechteck: abgerundete Ecken 31">
                <a:extLst>
                  <a:ext uri="{FF2B5EF4-FFF2-40B4-BE49-F238E27FC236}">
                    <a16:creationId xmlns:a16="http://schemas.microsoft.com/office/drawing/2014/main" id="{6EFCF06F-DF5F-7F09-D750-AC98B2B92CC7}"/>
                  </a:ext>
                </a:extLst>
              </p:cNvPr>
              <p:cNvSpPr/>
              <p:nvPr/>
            </p:nvSpPr>
            <p:spPr>
              <a:xfrm>
                <a:off x="788894" y="1586754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chemeClr val="bg1"/>
                    </a:solidFill>
                  </a:rPr>
                  <a:t>08:00 - 15:00</a:t>
                </a:r>
              </a:p>
            </p:txBody>
          </p:sp>
          <p:sp>
            <p:nvSpPr>
              <p:cNvPr id="62" name="Rechteck: abgerundete Ecken 32">
                <a:extLst>
                  <a:ext uri="{FF2B5EF4-FFF2-40B4-BE49-F238E27FC236}">
                    <a16:creationId xmlns:a16="http://schemas.microsoft.com/office/drawing/2014/main" id="{511F4954-CB2B-E8F7-EE87-379C59AC2C43}"/>
                  </a:ext>
                </a:extLst>
              </p:cNvPr>
              <p:cNvSpPr/>
              <p:nvPr/>
            </p:nvSpPr>
            <p:spPr>
              <a:xfrm>
                <a:off x="6813178" y="1585030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</p:txBody>
          </p:sp>
          <p:sp>
            <p:nvSpPr>
              <p:cNvPr id="63" name="Rechteck: abgerundete Ecken 33">
                <a:extLst>
                  <a:ext uri="{FF2B5EF4-FFF2-40B4-BE49-F238E27FC236}">
                    <a16:creationId xmlns:a16="http://schemas.microsoft.com/office/drawing/2014/main" id="{1515538D-8833-F486-1A1C-665819279A1E}"/>
                  </a:ext>
                </a:extLst>
              </p:cNvPr>
              <p:cNvSpPr/>
              <p:nvPr/>
            </p:nvSpPr>
            <p:spPr>
              <a:xfrm>
                <a:off x="5307107" y="1585028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</p:txBody>
          </p:sp>
          <p:sp>
            <p:nvSpPr>
              <p:cNvPr id="64" name="Rechteck: abgerundete Ecken 34">
                <a:extLst>
                  <a:ext uri="{FF2B5EF4-FFF2-40B4-BE49-F238E27FC236}">
                    <a16:creationId xmlns:a16="http://schemas.microsoft.com/office/drawing/2014/main" id="{3BA85124-D7AF-63DB-D490-2DFF3B9F2DB0}"/>
                  </a:ext>
                </a:extLst>
              </p:cNvPr>
              <p:cNvSpPr/>
              <p:nvPr/>
            </p:nvSpPr>
            <p:spPr>
              <a:xfrm>
                <a:off x="3801036" y="1585028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</p:txBody>
          </p:sp>
          <p:sp>
            <p:nvSpPr>
              <p:cNvPr id="65" name="Rechteck: abgerundete Ecken 35">
                <a:extLst>
                  <a:ext uri="{FF2B5EF4-FFF2-40B4-BE49-F238E27FC236}">
                    <a16:creationId xmlns:a16="http://schemas.microsoft.com/office/drawing/2014/main" id="{10FEB1EA-E4BC-7015-2C91-CA9CB97D4E0B}"/>
                  </a:ext>
                </a:extLst>
              </p:cNvPr>
              <p:cNvSpPr/>
              <p:nvPr/>
            </p:nvSpPr>
            <p:spPr>
              <a:xfrm>
                <a:off x="2294965" y="1585030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</p:txBody>
          </p:sp>
        </p:grpSp>
        <p:sp>
          <p:nvSpPr>
            <p:cNvPr id="13" name="Rechteck: abgerundete Ecken 37">
              <a:extLst>
                <a:ext uri="{FF2B5EF4-FFF2-40B4-BE49-F238E27FC236}">
                  <a16:creationId xmlns:a16="http://schemas.microsoft.com/office/drawing/2014/main" id="{07B84537-3666-CC91-D0BD-27B9931C6A22}"/>
                </a:ext>
              </a:extLst>
            </p:cNvPr>
            <p:cNvSpPr/>
            <p:nvPr/>
          </p:nvSpPr>
          <p:spPr>
            <a:xfrm>
              <a:off x="8541906" y="5092121"/>
              <a:ext cx="1503708" cy="68209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rPr>
                <a:t>Modern I</a:t>
              </a:r>
            </a:p>
            <a:p>
              <a:pPr algn="ctr"/>
              <a:r>
                <a: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rPr>
                <a:t>Erwachsene  </a:t>
              </a:r>
            </a:p>
          </p:txBody>
        </p: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5321D86A-1AA3-1D87-36FD-6D2E8AC31E5B}"/>
                </a:ext>
              </a:extLst>
            </p:cNvPr>
            <p:cNvGrpSpPr/>
            <p:nvPr/>
          </p:nvGrpSpPr>
          <p:grpSpPr>
            <a:xfrm>
              <a:off x="547504" y="5092121"/>
              <a:ext cx="7899229" cy="682090"/>
              <a:chOff x="788894" y="1586754"/>
              <a:chExt cx="7440707" cy="717176"/>
            </a:xfrm>
            <a:grpFill/>
          </p:grpSpPr>
          <p:sp>
            <p:nvSpPr>
              <p:cNvPr id="56" name="Rechteck: abgerundete Ecken 39">
                <a:extLst>
                  <a:ext uri="{FF2B5EF4-FFF2-40B4-BE49-F238E27FC236}">
                    <a16:creationId xmlns:a16="http://schemas.microsoft.com/office/drawing/2014/main" id="{500A2210-711B-F806-083B-E66960D5E695}"/>
                  </a:ext>
                </a:extLst>
              </p:cNvPr>
              <p:cNvSpPr/>
              <p:nvPr/>
            </p:nvSpPr>
            <p:spPr>
              <a:xfrm>
                <a:off x="788894" y="1586754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chemeClr val="bg1"/>
                    </a:solidFill>
                  </a:rPr>
                  <a:t>18:00 – 19:00</a:t>
                </a:r>
              </a:p>
            </p:txBody>
          </p:sp>
          <p:sp>
            <p:nvSpPr>
              <p:cNvPr id="57" name="Rechteck: abgerundete Ecken 40">
                <a:extLst>
                  <a:ext uri="{FF2B5EF4-FFF2-40B4-BE49-F238E27FC236}">
                    <a16:creationId xmlns:a16="http://schemas.microsoft.com/office/drawing/2014/main" id="{37F0F8BD-AC81-DF2A-6F18-6D4F73C51DC4}"/>
                  </a:ext>
                </a:extLst>
              </p:cNvPr>
              <p:cNvSpPr/>
              <p:nvPr/>
            </p:nvSpPr>
            <p:spPr>
              <a:xfrm>
                <a:off x="6813178" y="1586754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  <a:p>
                <a:pPr algn="ctr"/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Ballett</a:t>
                </a:r>
              </a:p>
              <a:p>
                <a:pPr algn="ctr"/>
                <a:r>
                  <a:rPr lang="de-DE" sz="1200" dirty="0" err="1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Jugdl</a:t>
                </a:r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./ </a:t>
                </a:r>
                <a:r>
                  <a:rPr lang="de-DE" sz="1200" dirty="0" err="1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Erw</a:t>
                </a:r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.</a:t>
                </a:r>
              </a:p>
            </p:txBody>
          </p:sp>
          <p:sp>
            <p:nvSpPr>
              <p:cNvPr id="58" name="Rechteck: abgerundete Ecken 41">
                <a:extLst>
                  <a:ext uri="{FF2B5EF4-FFF2-40B4-BE49-F238E27FC236}">
                    <a16:creationId xmlns:a16="http://schemas.microsoft.com/office/drawing/2014/main" id="{0D06218C-48D2-2F59-9204-9069E9CCF56A}"/>
                  </a:ext>
                </a:extLst>
              </p:cNvPr>
              <p:cNvSpPr/>
              <p:nvPr/>
            </p:nvSpPr>
            <p:spPr>
              <a:xfrm>
                <a:off x="5307107" y="1586754"/>
                <a:ext cx="1416423" cy="71717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i="1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  <a:p>
                <a:pPr algn="ctr"/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Jazz Dance I </a:t>
                </a:r>
              </a:p>
              <a:p>
                <a:pPr algn="ctr"/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Erwachsene</a:t>
                </a:r>
              </a:p>
            </p:txBody>
          </p:sp>
          <p:sp>
            <p:nvSpPr>
              <p:cNvPr id="59" name="Rechteck: abgerundete Ecken 42">
                <a:extLst>
                  <a:ext uri="{FF2B5EF4-FFF2-40B4-BE49-F238E27FC236}">
                    <a16:creationId xmlns:a16="http://schemas.microsoft.com/office/drawing/2014/main" id="{9858CF0D-6C10-3D11-4E4C-E2C7530B77DC}"/>
                  </a:ext>
                </a:extLst>
              </p:cNvPr>
              <p:cNvSpPr/>
              <p:nvPr/>
            </p:nvSpPr>
            <p:spPr>
              <a:xfrm>
                <a:off x="3801036" y="1586754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gent CF Light" panose="00000400000000000000" pitchFamily="2" charset="0"/>
                </a:endParaRPr>
              </a:p>
            </p:txBody>
          </p:sp>
          <p:sp>
            <p:nvSpPr>
              <p:cNvPr id="60" name="Rechteck: abgerundete Ecken 43">
                <a:extLst>
                  <a:ext uri="{FF2B5EF4-FFF2-40B4-BE49-F238E27FC236}">
                    <a16:creationId xmlns:a16="http://schemas.microsoft.com/office/drawing/2014/main" id="{66F68F7E-82EF-276F-31D6-D08DE031AFCD}"/>
                  </a:ext>
                </a:extLst>
              </p:cNvPr>
              <p:cNvSpPr/>
              <p:nvPr/>
            </p:nvSpPr>
            <p:spPr>
              <a:xfrm>
                <a:off x="2294965" y="1586754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</p:txBody>
          </p:sp>
        </p:grpSp>
        <p:sp>
          <p:nvSpPr>
            <p:cNvPr id="15" name="Rechteck: abgerundete Ecken 53">
              <a:extLst>
                <a:ext uri="{FF2B5EF4-FFF2-40B4-BE49-F238E27FC236}">
                  <a16:creationId xmlns:a16="http://schemas.microsoft.com/office/drawing/2014/main" id="{EC92FFB8-AA39-AD7B-7C69-AB29B1AE92A7}"/>
                </a:ext>
              </a:extLst>
            </p:cNvPr>
            <p:cNvSpPr/>
            <p:nvPr/>
          </p:nvSpPr>
          <p:spPr>
            <a:xfrm>
              <a:off x="8541907" y="4348074"/>
              <a:ext cx="1503708" cy="68209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rPr>
                <a:t>Modern </a:t>
              </a:r>
            </a:p>
            <a:p>
              <a:pPr algn="ctr"/>
              <a:r>
                <a: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rPr>
                <a:t>Jugendliche</a:t>
              </a:r>
            </a:p>
          </p:txBody>
        </p: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B2B95BBC-CF0B-8644-1C9A-25AB845DFAA2}"/>
                </a:ext>
              </a:extLst>
            </p:cNvPr>
            <p:cNvGrpSpPr/>
            <p:nvPr/>
          </p:nvGrpSpPr>
          <p:grpSpPr>
            <a:xfrm>
              <a:off x="547505" y="4349714"/>
              <a:ext cx="7899229" cy="687848"/>
              <a:chOff x="788894" y="1586754"/>
              <a:chExt cx="7440707" cy="723230"/>
            </a:xfrm>
            <a:grpFill/>
          </p:grpSpPr>
          <p:sp>
            <p:nvSpPr>
              <p:cNvPr id="51" name="Rechteck: abgerundete Ecken 55">
                <a:extLst>
                  <a:ext uri="{FF2B5EF4-FFF2-40B4-BE49-F238E27FC236}">
                    <a16:creationId xmlns:a16="http://schemas.microsoft.com/office/drawing/2014/main" id="{201065A1-60B2-D4AE-306E-37AECA1051CF}"/>
                  </a:ext>
                </a:extLst>
              </p:cNvPr>
              <p:cNvSpPr/>
              <p:nvPr/>
            </p:nvSpPr>
            <p:spPr>
              <a:xfrm>
                <a:off x="788894" y="1586754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chemeClr val="bg1"/>
                    </a:solidFill>
                  </a:rPr>
                  <a:t>17:00 – 18:00</a:t>
                </a:r>
              </a:p>
            </p:txBody>
          </p:sp>
          <p:sp>
            <p:nvSpPr>
              <p:cNvPr id="52" name="Rechteck: abgerundete Ecken 56">
                <a:extLst>
                  <a:ext uri="{FF2B5EF4-FFF2-40B4-BE49-F238E27FC236}">
                    <a16:creationId xmlns:a16="http://schemas.microsoft.com/office/drawing/2014/main" id="{DC1B7147-3102-E816-40D9-C79442893D10}"/>
                  </a:ext>
                </a:extLst>
              </p:cNvPr>
              <p:cNvSpPr/>
              <p:nvPr/>
            </p:nvSpPr>
            <p:spPr>
              <a:xfrm>
                <a:off x="6813178" y="1586754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Jazz Dance</a:t>
                </a:r>
              </a:p>
              <a:p>
                <a:pPr algn="ctr"/>
                <a:r>
                  <a:rPr lang="de-DE" sz="1200" dirty="0" err="1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Jugdl</a:t>
                </a:r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./ </a:t>
                </a:r>
                <a:r>
                  <a:rPr lang="de-DE" sz="1200" dirty="0" err="1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Erw</a:t>
                </a:r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.</a:t>
                </a:r>
              </a:p>
            </p:txBody>
          </p:sp>
          <p:sp>
            <p:nvSpPr>
              <p:cNvPr id="53" name="Rechteck: abgerundete Ecken 57">
                <a:extLst>
                  <a:ext uri="{FF2B5EF4-FFF2-40B4-BE49-F238E27FC236}">
                    <a16:creationId xmlns:a16="http://schemas.microsoft.com/office/drawing/2014/main" id="{9571A949-5703-B602-1F42-22CA46265EF2}"/>
                  </a:ext>
                </a:extLst>
              </p:cNvPr>
              <p:cNvSpPr/>
              <p:nvPr/>
            </p:nvSpPr>
            <p:spPr>
              <a:xfrm>
                <a:off x="5307107" y="1586754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</p:txBody>
          </p:sp>
          <p:sp>
            <p:nvSpPr>
              <p:cNvPr id="54" name="Rechteck: abgerundete Ecken 58">
                <a:extLst>
                  <a:ext uri="{FF2B5EF4-FFF2-40B4-BE49-F238E27FC236}">
                    <a16:creationId xmlns:a16="http://schemas.microsoft.com/office/drawing/2014/main" id="{8098D6E6-E496-6B73-81AB-D0A23E898BE5}"/>
                  </a:ext>
                </a:extLst>
              </p:cNvPr>
              <p:cNvSpPr/>
              <p:nvPr/>
            </p:nvSpPr>
            <p:spPr>
              <a:xfrm>
                <a:off x="3801036" y="1586755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gent CF Light" panose="00000400000000000000" pitchFamily="2" charset="0"/>
                </a:endParaRPr>
              </a:p>
            </p:txBody>
          </p:sp>
          <p:sp>
            <p:nvSpPr>
              <p:cNvPr id="55" name="Rechteck: abgerundete Ecken 59">
                <a:extLst>
                  <a:ext uri="{FF2B5EF4-FFF2-40B4-BE49-F238E27FC236}">
                    <a16:creationId xmlns:a16="http://schemas.microsoft.com/office/drawing/2014/main" id="{3215580C-B36E-3A9E-9DBE-6A11BC8438A7}"/>
                  </a:ext>
                </a:extLst>
              </p:cNvPr>
              <p:cNvSpPr/>
              <p:nvPr/>
            </p:nvSpPr>
            <p:spPr>
              <a:xfrm>
                <a:off x="2294959" y="1592808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</p:txBody>
          </p:sp>
        </p:grpSp>
        <p:sp>
          <p:nvSpPr>
            <p:cNvPr id="17" name="Rechteck: abgerundete Ecken 61">
              <a:extLst>
                <a:ext uri="{FF2B5EF4-FFF2-40B4-BE49-F238E27FC236}">
                  <a16:creationId xmlns:a16="http://schemas.microsoft.com/office/drawing/2014/main" id="{80BF05BE-732B-A84A-8F62-238BC0613201}"/>
                </a:ext>
              </a:extLst>
            </p:cNvPr>
            <p:cNvSpPr/>
            <p:nvPr/>
          </p:nvSpPr>
          <p:spPr>
            <a:xfrm>
              <a:off x="8541907" y="3605669"/>
              <a:ext cx="1503708" cy="68209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rPr>
                <a:t>Modern </a:t>
              </a:r>
            </a:p>
            <a:p>
              <a:pPr algn="ctr"/>
              <a:r>
                <a: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rPr>
                <a:t>10 - 12 Jahre</a:t>
              </a:r>
            </a:p>
          </p:txBody>
        </p:sp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5AC3CF80-78BA-63ED-C4A5-1A61EFA8D688}"/>
                </a:ext>
              </a:extLst>
            </p:cNvPr>
            <p:cNvGrpSpPr/>
            <p:nvPr/>
          </p:nvGrpSpPr>
          <p:grpSpPr>
            <a:xfrm>
              <a:off x="547505" y="3605669"/>
              <a:ext cx="7899229" cy="683731"/>
              <a:chOff x="788894" y="1585029"/>
              <a:chExt cx="7440707" cy="718901"/>
            </a:xfrm>
            <a:grpFill/>
          </p:grpSpPr>
          <p:sp>
            <p:nvSpPr>
              <p:cNvPr id="46" name="Rechteck: abgerundete Ecken 63">
                <a:extLst>
                  <a:ext uri="{FF2B5EF4-FFF2-40B4-BE49-F238E27FC236}">
                    <a16:creationId xmlns:a16="http://schemas.microsoft.com/office/drawing/2014/main" id="{B46D2BC6-42A6-14F9-52C6-C6E1FA590D0E}"/>
                  </a:ext>
                </a:extLst>
              </p:cNvPr>
              <p:cNvSpPr/>
              <p:nvPr/>
            </p:nvSpPr>
            <p:spPr>
              <a:xfrm>
                <a:off x="788894" y="1586754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chemeClr val="bg1"/>
                    </a:solidFill>
                  </a:rPr>
                  <a:t>16:00 – 17:00</a:t>
                </a:r>
              </a:p>
            </p:txBody>
          </p:sp>
          <p:sp>
            <p:nvSpPr>
              <p:cNvPr id="47" name="Rechteck: abgerundete Ecken 64">
                <a:extLst>
                  <a:ext uri="{FF2B5EF4-FFF2-40B4-BE49-F238E27FC236}">
                    <a16:creationId xmlns:a16="http://schemas.microsoft.com/office/drawing/2014/main" id="{9B2BC22B-C301-62B9-7DB4-C4D4D7F84C8C}"/>
                  </a:ext>
                </a:extLst>
              </p:cNvPr>
              <p:cNvSpPr/>
              <p:nvPr/>
            </p:nvSpPr>
            <p:spPr>
              <a:xfrm>
                <a:off x="6813178" y="1585029"/>
                <a:ext cx="1416423" cy="71717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</p:txBody>
          </p:sp>
          <p:sp>
            <p:nvSpPr>
              <p:cNvPr id="48" name="Rechteck: abgerundete Ecken 65">
                <a:extLst>
                  <a:ext uri="{FF2B5EF4-FFF2-40B4-BE49-F238E27FC236}">
                    <a16:creationId xmlns:a16="http://schemas.microsoft.com/office/drawing/2014/main" id="{1C9E38A2-E24A-7F76-0CC8-BF403F4E2B72}"/>
                  </a:ext>
                </a:extLst>
              </p:cNvPr>
              <p:cNvSpPr/>
              <p:nvPr/>
            </p:nvSpPr>
            <p:spPr>
              <a:xfrm>
                <a:off x="5307107" y="1585029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</p:txBody>
          </p:sp>
          <p:sp>
            <p:nvSpPr>
              <p:cNvPr id="49" name="Rechteck: abgerundete Ecken 66">
                <a:extLst>
                  <a:ext uri="{FF2B5EF4-FFF2-40B4-BE49-F238E27FC236}">
                    <a16:creationId xmlns:a16="http://schemas.microsoft.com/office/drawing/2014/main" id="{63299A73-F5F5-12A0-81A9-7BADA101CA6A}"/>
                  </a:ext>
                </a:extLst>
              </p:cNvPr>
              <p:cNvSpPr/>
              <p:nvPr/>
            </p:nvSpPr>
            <p:spPr>
              <a:xfrm>
                <a:off x="3801036" y="1585029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Argent CF Light" panose="00000400000000000000" pitchFamily="2" charset="0"/>
                </a:endParaRPr>
              </a:p>
            </p:txBody>
          </p:sp>
          <p:sp>
            <p:nvSpPr>
              <p:cNvPr id="50" name="Rechteck: abgerundete Ecken 67">
                <a:extLst>
                  <a:ext uri="{FF2B5EF4-FFF2-40B4-BE49-F238E27FC236}">
                    <a16:creationId xmlns:a16="http://schemas.microsoft.com/office/drawing/2014/main" id="{AE29D446-E9A3-914A-374F-9C48D60D7E64}"/>
                  </a:ext>
                </a:extLst>
              </p:cNvPr>
              <p:cNvSpPr/>
              <p:nvPr/>
            </p:nvSpPr>
            <p:spPr>
              <a:xfrm>
                <a:off x="2294965" y="1585030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</p:txBody>
          </p:sp>
        </p:grpSp>
        <p:sp>
          <p:nvSpPr>
            <p:cNvPr id="19" name="Rechteck: abgerundete Ecken 69">
              <a:extLst>
                <a:ext uri="{FF2B5EF4-FFF2-40B4-BE49-F238E27FC236}">
                  <a16:creationId xmlns:a16="http://schemas.microsoft.com/office/drawing/2014/main" id="{26B1AD92-1E6E-03DC-480B-B966479E27C9}"/>
                </a:ext>
              </a:extLst>
            </p:cNvPr>
            <p:cNvSpPr/>
            <p:nvPr/>
          </p:nvSpPr>
          <p:spPr>
            <a:xfrm>
              <a:off x="8541907" y="2863265"/>
              <a:ext cx="1503708" cy="68209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rPr>
                <a:t>Jazz Dance</a:t>
              </a:r>
            </a:p>
            <a:p>
              <a:pPr algn="ctr"/>
              <a:r>
                <a: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rPr>
                <a:t>ab 8 Jahre</a:t>
              </a:r>
              <a:endParaRPr lang="de-DE" sz="14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3E87367B-99C1-ED83-46DB-DE7E9DD3DDA2}"/>
                </a:ext>
              </a:extLst>
            </p:cNvPr>
            <p:cNvGrpSpPr/>
            <p:nvPr/>
          </p:nvGrpSpPr>
          <p:grpSpPr>
            <a:xfrm>
              <a:off x="547505" y="2863265"/>
              <a:ext cx="7899229" cy="683730"/>
              <a:chOff x="788894" y="1585030"/>
              <a:chExt cx="7440707" cy="718900"/>
            </a:xfrm>
            <a:grpFill/>
          </p:grpSpPr>
          <p:sp>
            <p:nvSpPr>
              <p:cNvPr id="41" name="Rechteck: abgerundete Ecken 71">
                <a:extLst>
                  <a:ext uri="{FF2B5EF4-FFF2-40B4-BE49-F238E27FC236}">
                    <a16:creationId xmlns:a16="http://schemas.microsoft.com/office/drawing/2014/main" id="{7D15848C-99CC-A567-E159-9DFA7ED2F639}"/>
                  </a:ext>
                </a:extLst>
              </p:cNvPr>
              <p:cNvSpPr/>
              <p:nvPr/>
            </p:nvSpPr>
            <p:spPr>
              <a:xfrm>
                <a:off x="788894" y="1586754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chemeClr val="bg1"/>
                    </a:solidFill>
                  </a:rPr>
                  <a:t>15:00 – 16:00</a:t>
                </a:r>
              </a:p>
            </p:txBody>
          </p:sp>
          <p:sp>
            <p:nvSpPr>
              <p:cNvPr id="42" name="Rechteck: abgerundete Ecken 72">
                <a:extLst>
                  <a:ext uri="{FF2B5EF4-FFF2-40B4-BE49-F238E27FC236}">
                    <a16:creationId xmlns:a16="http://schemas.microsoft.com/office/drawing/2014/main" id="{765A4985-863B-4D0F-D7B3-0E855A11D065}"/>
                  </a:ext>
                </a:extLst>
              </p:cNvPr>
              <p:cNvSpPr/>
              <p:nvPr/>
            </p:nvSpPr>
            <p:spPr>
              <a:xfrm>
                <a:off x="6813178" y="1585030"/>
                <a:ext cx="1416423" cy="71717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</p:txBody>
          </p:sp>
          <p:sp>
            <p:nvSpPr>
              <p:cNvPr id="43" name="Rechteck: abgerundete Ecken 73">
                <a:extLst>
                  <a:ext uri="{FF2B5EF4-FFF2-40B4-BE49-F238E27FC236}">
                    <a16:creationId xmlns:a16="http://schemas.microsoft.com/office/drawing/2014/main" id="{2367EEBC-2A9C-70CA-B906-5569202C5684}"/>
                  </a:ext>
                </a:extLst>
              </p:cNvPr>
              <p:cNvSpPr/>
              <p:nvPr/>
            </p:nvSpPr>
            <p:spPr>
              <a:xfrm>
                <a:off x="5307107" y="1585030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</p:txBody>
          </p:sp>
          <p:sp>
            <p:nvSpPr>
              <p:cNvPr id="44" name="Rechteck: abgerundete Ecken 74">
                <a:extLst>
                  <a:ext uri="{FF2B5EF4-FFF2-40B4-BE49-F238E27FC236}">
                    <a16:creationId xmlns:a16="http://schemas.microsoft.com/office/drawing/2014/main" id="{1DC4F36D-13A3-E2BE-1056-D4A274EDC2B9}"/>
                  </a:ext>
                </a:extLst>
              </p:cNvPr>
              <p:cNvSpPr/>
              <p:nvPr/>
            </p:nvSpPr>
            <p:spPr>
              <a:xfrm>
                <a:off x="3801036" y="1585030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</p:txBody>
          </p:sp>
          <p:sp>
            <p:nvSpPr>
              <p:cNvPr id="45" name="Rechteck: abgerundete Ecken 75">
                <a:extLst>
                  <a:ext uri="{FF2B5EF4-FFF2-40B4-BE49-F238E27FC236}">
                    <a16:creationId xmlns:a16="http://schemas.microsoft.com/office/drawing/2014/main" id="{52587F46-EF95-8617-707E-A09E2837D2E2}"/>
                  </a:ext>
                </a:extLst>
              </p:cNvPr>
              <p:cNvSpPr/>
              <p:nvPr/>
            </p:nvSpPr>
            <p:spPr>
              <a:xfrm>
                <a:off x="2294965" y="1585031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</p:txBody>
          </p:sp>
        </p:grpSp>
        <p:sp>
          <p:nvSpPr>
            <p:cNvPr id="21" name="Rechteck: abgerundete Ecken 77">
              <a:extLst>
                <a:ext uri="{FF2B5EF4-FFF2-40B4-BE49-F238E27FC236}">
                  <a16:creationId xmlns:a16="http://schemas.microsoft.com/office/drawing/2014/main" id="{02E494B5-9C7A-AD46-A44C-E8493485836E}"/>
                </a:ext>
              </a:extLst>
            </p:cNvPr>
            <p:cNvSpPr/>
            <p:nvPr/>
          </p:nvSpPr>
          <p:spPr>
            <a:xfrm>
              <a:off x="8541906" y="5834523"/>
              <a:ext cx="1503708" cy="68209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9EFFDE1E-5557-D7B0-2E8A-181031FC1280}"/>
                </a:ext>
              </a:extLst>
            </p:cNvPr>
            <p:cNvGrpSpPr/>
            <p:nvPr/>
          </p:nvGrpSpPr>
          <p:grpSpPr>
            <a:xfrm>
              <a:off x="547504" y="5834523"/>
              <a:ext cx="7899229" cy="682090"/>
              <a:chOff x="788894" y="1586754"/>
              <a:chExt cx="7440707" cy="717176"/>
            </a:xfrm>
            <a:grpFill/>
          </p:grpSpPr>
          <p:sp>
            <p:nvSpPr>
              <p:cNvPr id="36" name="Rechteck: abgerundete Ecken 79">
                <a:extLst>
                  <a:ext uri="{FF2B5EF4-FFF2-40B4-BE49-F238E27FC236}">
                    <a16:creationId xmlns:a16="http://schemas.microsoft.com/office/drawing/2014/main" id="{403423E3-0E5B-31E1-41FD-0039A477EE30}"/>
                  </a:ext>
                </a:extLst>
              </p:cNvPr>
              <p:cNvSpPr/>
              <p:nvPr/>
            </p:nvSpPr>
            <p:spPr>
              <a:xfrm>
                <a:off x="788894" y="1586754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chemeClr val="bg1"/>
                    </a:solidFill>
                  </a:rPr>
                  <a:t>19:00 – 20:00</a:t>
                </a:r>
              </a:p>
            </p:txBody>
          </p:sp>
          <p:sp>
            <p:nvSpPr>
              <p:cNvPr id="37" name="Rechteck: abgerundete Ecken 80">
                <a:extLst>
                  <a:ext uri="{FF2B5EF4-FFF2-40B4-BE49-F238E27FC236}">
                    <a16:creationId xmlns:a16="http://schemas.microsoft.com/office/drawing/2014/main" id="{A0FAA502-9C30-5558-BAEA-BF6B00A067E0}"/>
                  </a:ext>
                </a:extLst>
              </p:cNvPr>
              <p:cNvSpPr/>
              <p:nvPr/>
            </p:nvSpPr>
            <p:spPr>
              <a:xfrm>
                <a:off x="6813178" y="1586754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</p:txBody>
          </p:sp>
          <p:sp>
            <p:nvSpPr>
              <p:cNvPr id="38" name="Rechteck: abgerundete Ecken 81">
                <a:extLst>
                  <a:ext uri="{FF2B5EF4-FFF2-40B4-BE49-F238E27FC236}">
                    <a16:creationId xmlns:a16="http://schemas.microsoft.com/office/drawing/2014/main" id="{D4D1DA73-0C98-30E6-0385-B36DE4ACCB36}"/>
                  </a:ext>
                </a:extLst>
              </p:cNvPr>
              <p:cNvSpPr/>
              <p:nvPr/>
            </p:nvSpPr>
            <p:spPr>
              <a:xfrm>
                <a:off x="5307107" y="1586754"/>
                <a:ext cx="1416423" cy="71717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  <a:p>
                <a:pPr algn="ctr"/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Jazz Dance</a:t>
                </a:r>
              </a:p>
              <a:p>
                <a:pPr algn="ctr"/>
                <a:r>
                  <a:rPr lang="de-DE" sz="1200" dirty="0" err="1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Jugdl</a:t>
                </a:r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./ </a:t>
                </a:r>
                <a:r>
                  <a:rPr lang="de-DE" sz="1200" dirty="0" err="1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Erw</a:t>
                </a:r>
                <a:r>
                  <a:rPr lang="de-DE" sz="1200" dirty="0">
                    <a:solidFill>
                      <a:schemeClr val="tx1"/>
                    </a:solidFill>
                    <a:latin typeface="Argent CF Light" panose="00000400000000000000" pitchFamily="2" charset="0"/>
                  </a:rPr>
                  <a:t>.</a:t>
                </a:r>
              </a:p>
            </p:txBody>
          </p:sp>
          <p:sp>
            <p:nvSpPr>
              <p:cNvPr id="39" name="Rechteck: abgerundete Ecken 82">
                <a:extLst>
                  <a:ext uri="{FF2B5EF4-FFF2-40B4-BE49-F238E27FC236}">
                    <a16:creationId xmlns:a16="http://schemas.microsoft.com/office/drawing/2014/main" id="{E588DAC0-15B0-D7BF-A838-2613EF73EE11}"/>
                  </a:ext>
                </a:extLst>
              </p:cNvPr>
              <p:cNvSpPr/>
              <p:nvPr/>
            </p:nvSpPr>
            <p:spPr>
              <a:xfrm>
                <a:off x="3801036" y="1586754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</p:txBody>
          </p:sp>
          <p:sp>
            <p:nvSpPr>
              <p:cNvPr id="40" name="Rechteck: abgerundete Ecken 83">
                <a:extLst>
                  <a:ext uri="{FF2B5EF4-FFF2-40B4-BE49-F238E27FC236}">
                    <a16:creationId xmlns:a16="http://schemas.microsoft.com/office/drawing/2014/main" id="{2F6F6536-7D3B-3E67-F800-B8C1CF967862}"/>
                  </a:ext>
                </a:extLst>
              </p:cNvPr>
              <p:cNvSpPr/>
              <p:nvPr/>
            </p:nvSpPr>
            <p:spPr>
              <a:xfrm>
                <a:off x="2294965" y="1586754"/>
                <a:ext cx="1416423" cy="71717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/>
                  </a:solidFill>
                  <a:latin typeface="Argent CF Light" panose="00000400000000000000" pitchFamily="2" charset="0"/>
                </a:endParaRPr>
              </a:p>
            </p:txBody>
          </p:sp>
        </p:grpSp>
        <p:sp>
          <p:nvSpPr>
            <p:cNvPr id="23" name="Rechteck: abgerundete Ecken 94">
              <a:extLst>
                <a:ext uri="{FF2B5EF4-FFF2-40B4-BE49-F238E27FC236}">
                  <a16:creationId xmlns:a16="http://schemas.microsoft.com/office/drawing/2014/main" id="{C1EA2E87-4B0A-F351-7C4F-6FD9642499F9}"/>
                </a:ext>
              </a:extLst>
            </p:cNvPr>
            <p:cNvSpPr/>
            <p:nvPr/>
          </p:nvSpPr>
          <p:spPr>
            <a:xfrm>
              <a:off x="10140783" y="3603085"/>
              <a:ext cx="1503708" cy="68209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  <p:sp>
          <p:nvSpPr>
            <p:cNvPr id="24" name="Rechteck: abgerundete Ecken 95">
              <a:extLst>
                <a:ext uri="{FF2B5EF4-FFF2-40B4-BE49-F238E27FC236}">
                  <a16:creationId xmlns:a16="http://schemas.microsoft.com/office/drawing/2014/main" id="{E9B58E95-CDAB-9F21-150F-729E849EC393}"/>
                </a:ext>
              </a:extLst>
            </p:cNvPr>
            <p:cNvSpPr/>
            <p:nvPr/>
          </p:nvSpPr>
          <p:spPr>
            <a:xfrm>
              <a:off x="10140784" y="4348074"/>
              <a:ext cx="1503708" cy="68209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  <p:sp>
          <p:nvSpPr>
            <p:cNvPr id="25" name="Rechteck: abgerundete Ecken 96">
              <a:extLst>
                <a:ext uri="{FF2B5EF4-FFF2-40B4-BE49-F238E27FC236}">
                  <a16:creationId xmlns:a16="http://schemas.microsoft.com/office/drawing/2014/main" id="{F6C7EC09-8FC2-DDED-9111-993B730A4AA1}"/>
                </a:ext>
              </a:extLst>
            </p:cNvPr>
            <p:cNvSpPr/>
            <p:nvPr/>
          </p:nvSpPr>
          <p:spPr>
            <a:xfrm>
              <a:off x="10140785" y="5094704"/>
              <a:ext cx="1503708" cy="68209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  <p:sp>
          <p:nvSpPr>
            <p:cNvPr id="26" name="Rechteck: abgerundete Ecken 97">
              <a:extLst>
                <a:ext uri="{FF2B5EF4-FFF2-40B4-BE49-F238E27FC236}">
                  <a16:creationId xmlns:a16="http://schemas.microsoft.com/office/drawing/2014/main" id="{15EF8930-9791-C682-5D3B-AAC95BAED2CD}"/>
                </a:ext>
              </a:extLst>
            </p:cNvPr>
            <p:cNvSpPr/>
            <p:nvPr/>
          </p:nvSpPr>
          <p:spPr>
            <a:xfrm>
              <a:off x="10140786" y="5834523"/>
              <a:ext cx="1503708" cy="68209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  <p:sp>
          <p:nvSpPr>
            <p:cNvPr id="27" name="Rechteck: abgerundete Ecken 98">
              <a:extLst>
                <a:ext uri="{FF2B5EF4-FFF2-40B4-BE49-F238E27FC236}">
                  <a16:creationId xmlns:a16="http://schemas.microsoft.com/office/drawing/2014/main" id="{30DC2267-113B-7B76-ED46-238A09DDE676}"/>
                </a:ext>
              </a:extLst>
            </p:cNvPr>
            <p:cNvSpPr/>
            <p:nvPr/>
          </p:nvSpPr>
          <p:spPr>
            <a:xfrm>
              <a:off x="10140782" y="2858094"/>
              <a:ext cx="1503708" cy="68209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  <p:sp>
          <p:nvSpPr>
            <p:cNvPr id="28" name="Rechteck: abgerundete Ecken 99">
              <a:extLst>
                <a:ext uri="{FF2B5EF4-FFF2-40B4-BE49-F238E27FC236}">
                  <a16:creationId xmlns:a16="http://schemas.microsoft.com/office/drawing/2014/main" id="{413F9E38-1701-6BC0-E962-EAA9BC16DBD4}"/>
                </a:ext>
              </a:extLst>
            </p:cNvPr>
            <p:cNvSpPr/>
            <p:nvPr/>
          </p:nvSpPr>
          <p:spPr>
            <a:xfrm>
              <a:off x="10140781" y="2120857"/>
              <a:ext cx="1503708" cy="68209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  <p:sp>
          <p:nvSpPr>
            <p:cNvPr id="29" name="Rechteck: abgerundete Ecken 102">
              <a:extLst>
                <a:ext uri="{FF2B5EF4-FFF2-40B4-BE49-F238E27FC236}">
                  <a16:creationId xmlns:a16="http://schemas.microsoft.com/office/drawing/2014/main" id="{22B44020-E299-474F-3778-954B025E692A}"/>
                </a:ext>
              </a:extLst>
            </p:cNvPr>
            <p:cNvSpPr/>
            <p:nvPr/>
          </p:nvSpPr>
          <p:spPr>
            <a:xfrm>
              <a:off x="6943025" y="6570445"/>
              <a:ext cx="1503708" cy="68209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  <p:sp>
          <p:nvSpPr>
            <p:cNvPr id="30" name="Rechteck: abgerundete Ecken 103">
              <a:extLst>
                <a:ext uri="{FF2B5EF4-FFF2-40B4-BE49-F238E27FC236}">
                  <a16:creationId xmlns:a16="http://schemas.microsoft.com/office/drawing/2014/main" id="{EB3EB5CD-F9E8-5C6B-F4B6-0859D8CC39A4}"/>
                </a:ext>
              </a:extLst>
            </p:cNvPr>
            <p:cNvSpPr/>
            <p:nvPr/>
          </p:nvSpPr>
          <p:spPr>
            <a:xfrm>
              <a:off x="5344145" y="6570445"/>
              <a:ext cx="1503708" cy="68209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  <p:sp>
          <p:nvSpPr>
            <p:cNvPr id="31" name="Rechteck: abgerundete Ecken 104">
              <a:extLst>
                <a:ext uri="{FF2B5EF4-FFF2-40B4-BE49-F238E27FC236}">
                  <a16:creationId xmlns:a16="http://schemas.microsoft.com/office/drawing/2014/main" id="{13D49F4A-C2B0-0F09-78AB-5C32B1730E68}"/>
                </a:ext>
              </a:extLst>
            </p:cNvPr>
            <p:cNvSpPr/>
            <p:nvPr/>
          </p:nvSpPr>
          <p:spPr>
            <a:xfrm>
              <a:off x="3745265" y="6571173"/>
              <a:ext cx="1503708" cy="68209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  <p:sp>
          <p:nvSpPr>
            <p:cNvPr id="32" name="Rechteck: abgerundete Ecken 105">
              <a:extLst>
                <a:ext uri="{FF2B5EF4-FFF2-40B4-BE49-F238E27FC236}">
                  <a16:creationId xmlns:a16="http://schemas.microsoft.com/office/drawing/2014/main" id="{9DA82A04-B35B-E1DA-CF46-38F535B5DD7A}"/>
                </a:ext>
              </a:extLst>
            </p:cNvPr>
            <p:cNvSpPr/>
            <p:nvPr/>
          </p:nvSpPr>
          <p:spPr>
            <a:xfrm>
              <a:off x="2146384" y="6571173"/>
              <a:ext cx="1503708" cy="68209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  <p:sp>
          <p:nvSpPr>
            <p:cNvPr id="33" name="Rechteck: abgerundete Ecken 106">
              <a:extLst>
                <a:ext uri="{FF2B5EF4-FFF2-40B4-BE49-F238E27FC236}">
                  <a16:creationId xmlns:a16="http://schemas.microsoft.com/office/drawing/2014/main" id="{DF3008FD-5F5D-96CA-9A35-D512AD734279}"/>
                </a:ext>
              </a:extLst>
            </p:cNvPr>
            <p:cNvSpPr/>
            <p:nvPr/>
          </p:nvSpPr>
          <p:spPr>
            <a:xfrm>
              <a:off x="547504" y="6583287"/>
              <a:ext cx="1503708" cy="68209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bg1"/>
                  </a:solidFill>
                </a:rPr>
                <a:t>20:00 – 21:00</a:t>
              </a:r>
            </a:p>
          </p:txBody>
        </p:sp>
        <p:sp>
          <p:nvSpPr>
            <p:cNvPr id="34" name="Rechteck: abgerundete Ecken 107">
              <a:extLst>
                <a:ext uri="{FF2B5EF4-FFF2-40B4-BE49-F238E27FC236}">
                  <a16:creationId xmlns:a16="http://schemas.microsoft.com/office/drawing/2014/main" id="{710FC283-DEC9-1ED1-EC82-5D3DC33C3332}"/>
                </a:ext>
              </a:extLst>
            </p:cNvPr>
            <p:cNvSpPr/>
            <p:nvPr/>
          </p:nvSpPr>
          <p:spPr>
            <a:xfrm>
              <a:off x="10140781" y="6569673"/>
              <a:ext cx="1503708" cy="68209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  <p:sp>
          <p:nvSpPr>
            <p:cNvPr id="35" name="Rechteck: abgerundete Ecken 108">
              <a:extLst>
                <a:ext uri="{FF2B5EF4-FFF2-40B4-BE49-F238E27FC236}">
                  <a16:creationId xmlns:a16="http://schemas.microsoft.com/office/drawing/2014/main" id="{1E627C31-DE90-F53D-2590-6B59E1AA1719}"/>
                </a:ext>
              </a:extLst>
            </p:cNvPr>
            <p:cNvSpPr/>
            <p:nvPr/>
          </p:nvSpPr>
          <p:spPr>
            <a:xfrm>
              <a:off x="8541906" y="6569673"/>
              <a:ext cx="1503708" cy="68209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  <a:latin typeface="Argent CF Light" panose="00000400000000000000" pitchFamily="2" charset="0"/>
              </a:endParaRPr>
            </a:p>
          </p:txBody>
        </p:sp>
      </p:grpSp>
      <p:sp>
        <p:nvSpPr>
          <p:cNvPr id="71" name="Textfeld 70">
            <a:extLst>
              <a:ext uri="{FF2B5EF4-FFF2-40B4-BE49-F238E27FC236}">
                <a16:creationId xmlns:a16="http://schemas.microsoft.com/office/drawing/2014/main" id="{7927C010-6C10-2369-0725-2A5275626BAC}"/>
              </a:ext>
            </a:extLst>
          </p:cNvPr>
          <p:cNvSpPr txBox="1"/>
          <p:nvPr/>
        </p:nvSpPr>
        <p:spPr>
          <a:xfrm>
            <a:off x="9453177" y="6584134"/>
            <a:ext cx="2738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gent CF Light" panose="00000400000000000000" pitchFamily="2" charset="0"/>
              </a:rPr>
              <a:t>© Drehmoment Stand: März 2024</a:t>
            </a: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C74F03A6-AF0F-3FF6-3AF9-87A2E368A50B}"/>
              </a:ext>
            </a:extLst>
          </p:cNvPr>
          <p:cNvSpPr txBox="1"/>
          <p:nvPr/>
        </p:nvSpPr>
        <p:spPr>
          <a:xfrm>
            <a:off x="8557508" y="317489"/>
            <a:ext cx="37510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latin typeface="Argent CF Light" panose="00000400000000000000" pitchFamily="2" charset="0"/>
              </a:rPr>
              <a:t>Nur Gültig vom:</a:t>
            </a:r>
          </a:p>
          <a:p>
            <a:pPr algn="ctr"/>
            <a:r>
              <a:rPr lang="de-DE" b="1" dirty="0">
                <a:latin typeface="Argent CF Light" panose="00000400000000000000" pitchFamily="2" charset="0"/>
              </a:rPr>
              <a:t>01.04.2024 – 05.04.2024</a:t>
            </a:r>
          </a:p>
          <a:p>
            <a:pPr algn="ctr"/>
            <a:r>
              <a:rPr lang="de-DE" b="1" dirty="0">
                <a:latin typeface="Argent CF Light" panose="00000400000000000000" pitchFamily="2" charset="0"/>
              </a:rPr>
              <a:t>(2. Osterferienwoche)</a:t>
            </a:r>
          </a:p>
        </p:txBody>
      </p: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60BFE3B6-F093-0CED-FD85-487481E408FF}"/>
              </a:ext>
            </a:extLst>
          </p:cNvPr>
          <p:cNvGrpSpPr/>
          <p:nvPr/>
        </p:nvGrpSpPr>
        <p:grpSpPr>
          <a:xfrm>
            <a:off x="1993143" y="6554912"/>
            <a:ext cx="1558816" cy="291067"/>
            <a:chOff x="1993143" y="6554912"/>
            <a:chExt cx="1558816" cy="291067"/>
          </a:xfrm>
        </p:grpSpPr>
        <p:grpSp>
          <p:nvGrpSpPr>
            <p:cNvPr id="80" name="Gruppieren 79">
              <a:extLst>
                <a:ext uri="{FF2B5EF4-FFF2-40B4-BE49-F238E27FC236}">
                  <a16:creationId xmlns:a16="http://schemas.microsoft.com/office/drawing/2014/main" id="{A9BA8657-A741-E951-FF7D-5A8874F95F38}"/>
                </a:ext>
              </a:extLst>
            </p:cNvPr>
            <p:cNvGrpSpPr/>
            <p:nvPr/>
          </p:nvGrpSpPr>
          <p:grpSpPr>
            <a:xfrm>
              <a:off x="1993143" y="6554912"/>
              <a:ext cx="196329" cy="291067"/>
              <a:chOff x="1993143" y="6554912"/>
              <a:chExt cx="196329" cy="291067"/>
            </a:xfrm>
          </p:grpSpPr>
          <p:sp>
            <p:nvSpPr>
              <p:cNvPr id="82" name="Ellipse 134">
                <a:extLst>
                  <a:ext uri="{FF2B5EF4-FFF2-40B4-BE49-F238E27FC236}">
                    <a16:creationId xmlns:a16="http://schemas.microsoft.com/office/drawing/2014/main" id="{2E23C9F3-55C4-BB77-A85C-016A4532B24E}"/>
                  </a:ext>
                </a:extLst>
              </p:cNvPr>
              <p:cNvSpPr/>
              <p:nvPr/>
            </p:nvSpPr>
            <p:spPr>
              <a:xfrm flipH="1">
                <a:off x="2018829" y="6574875"/>
                <a:ext cx="122706" cy="125571"/>
              </a:xfrm>
              <a:prstGeom prst="ellipse">
                <a:avLst/>
              </a:prstGeom>
              <a:solidFill>
                <a:srgbClr val="B0D0C1">
                  <a:alpha val="8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83" name="Grafik 82">
                <a:extLst>
                  <a:ext uri="{FF2B5EF4-FFF2-40B4-BE49-F238E27FC236}">
                    <a16:creationId xmlns:a16="http://schemas.microsoft.com/office/drawing/2014/main" id="{4A3B4FE5-3CB9-A95D-4080-DA75B362D0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914" t="24848" r="28913" b="31959"/>
              <a:stretch/>
            </p:blipFill>
            <p:spPr>
              <a:xfrm>
                <a:off x="1993143" y="6554912"/>
                <a:ext cx="196329" cy="291067"/>
              </a:xfrm>
              <a:prstGeom prst="rect">
                <a:avLst/>
              </a:prstGeom>
            </p:spPr>
          </p:pic>
        </p:grpSp>
        <p:sp>
          <p:nvSpPr>
            <p:cNvPr id="81" name="Textfeld 80">
              <a:extLst>
                <a:ext uri="{FF2B5EF4-FFF2-40B4-BE49-F238E27FC236}">
                  <a16:creationId xmlns:a16="http://schemas.microsoft.com/office/drawing/2014/main" id="{62C66A07-FDC0-A093-0787-FC03D01D6EB8}"/>
                </a:ext>
              </a:extLst>
            </p:cNvPr>
            <p:cNvSpPr txBox="1"/>
            <p:nvPr/>
          </p:nvSpPr>
          <p:spPr>
            <a:xfrm>
              <a:off x="2110450" y="6574875"/>
              <a:ext cx="144150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latin typeface="Argent CF Light" panose="00000400000000000000" pitchFamily="2" charset="0"/>
                </a:rPr>
                <a:t>= 30/ 45 Minuten Kurs </a:t>
              </a:r>
            </a:p>
          </p:txBody>
        </p:sp>
      </p:grpSp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3EFF0C0C-72FB-1C70-AB2B-CFED0D036C01}"/>
              </a:ext>
            </a:extLst>
          </p:cNvPr>
          <p:cNvGrpSpPr/>
          <p:nvPr/>
        </p:nvGrpSpPr>
        <p:grpSpPr>
          <a:xfrm>
            <a:off x="9453176" y="4723004"/>
            <a:ext cx="144474" cy="276999"/>
            <a:chOff x="9442025" y="4723004"/>
            <a:chExt cx="144474" cy="276999"/>
          </a:xfrm>
        </p:grpSpPr>
        <p:sp>
          <p:nvSpPr>
            <p:cNvPr id="94" name="Ellipse 14">
              <a:extLst>
                <a:ext uri="{FF2B5EF4-FFF2-40B4-BE49-F238E27FC236}">
                  <a16:creationId xmlns:a16="http://schemas.microsoft.com/office/drawing/2014/main" id="{9756BEE8-A91E-684E-B122-0E6235B46C96}"/>
                </a:ext>
              </a:extLst>
            </p:cNvPr>
            <p:cNvSpPr/>
            <p:nvPr/>
          </p:nvSpPr>
          <p:spPr>
            <a:xfrm flipH="1">
              <a:off x="9463793" y="4798719"/>
              <a:ext cx="122706" cy="125571"/>
            </a:xfrm>
            <a:prstGeom prst="ellipse">
              <a:avLst/>
            </a:prstGeom>
            <a:solidFill>
              <a:srgbClr val="B0D0C1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" name="Textfeld 94">
              <a:extLst>
                <a:ext uri="{FF2B5EF4-FFF2-40B4-BE49-F238E27FC236}">
                  <a16:creationId xmlns:a16="http://schemas.microsoft.com/office/drawing/2014/main" id="{0E070087-C12C-FC82-55BE-4EAC71BDF35D}"/>
                </a:ext>
              </a:extLst>
            </p:cNvPr>
            <p:cNvSpPr txBox="1"/>
            <p:nvPr/>
          </p:nvSpPr>
          <p:spPr>
            <a:xfrm>
              <a:off x="9442025" y="4723004"/>
              <a:ext cx="1227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latin typeface="Argent CF" panose="00000500000000000000" pitchFamily="2" charset="0"/>
                </a:rPr>
                <a:t>I</a:t>
              </a:r>
            </a:p>
          </p:txBody>
        </p:sp>
      </p:grp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C816B089-790D-ACB4-4254-2F24A33AD141}"/>
              </a:ext>
            </a:extLst>
          </p:cNvPr>
          <p:cNvGrpSpPr/>
          <p:nvPr/>
        </p:nvGrpSpPr>
        <p:grpSpPr>
          <a:xfrm>
            <a:off x="6297990" y="5473309"/>
            <a:ext cx="363318" cy="276999"/>
            <a:chOff x="6251884" y="6039609"/>
            <a:chExt cx="363318" cy="276999"/>
          </a:xfrm>
        </p:grpSpPr>
        <p:sp>
          <p:nvSpPr>
            <p:cNvPr id="97" name="Ellipse 13">
              <a:extLst>
                <a:ext uri="{FF2B5EF4-FFF2-40B4-BE49-F238E27FC236}">
                  <a16:creationId xmlns:a16="http://schemas.microsoft.com/office/drawing/2014/main" id="{E0A60043-77E4-6340-B34A-0C3AFCD49276}"/>
                </a:ext>
              </a:extLst>
            </p:cNvPr>
            <p:cNvSpPr/>
            <p:nvPr/>
          </p:nvSpPr>
          <p:spPr>
            <a:xfrm flipH="1">
              <a:off x="6310837" y="6105962"/>
              <a:ext cx="122706" cy="125571"/>
            </a:xfrm>
            <a:prstGeom prst="ellipse">
              <a:avLst/>
            </a:prstGeom>
            <a:solidFill>
              <a:srgbClr val="B0D0C1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/>
            </a:p>
          </p:txBody>
        </p:sp>
        <p:sp>
          <p:nvSpPr>
            <p:cNvPr id="98" name="Textfeld 97">
              <a:extLst>
                <a:ext uri="{FF2B5EF4-FFF2-40B4-BE49-F238E27FC236}">
                  <a16:creationId xmlns:a16="http://schemas.microsoft.com/office/drawing/2014/main" id="{FD696192-7870-FA5D-296C-24BED117223F}"/>
                </a:ext>
              </a:extLst>
            </p:cNvPr>
            <p:cNvSpPr txBox="1"/>
            <p:nvPr/>
          </p:nvSpPr>
          <p:spPr>
            <a:xfrm>
              <a:off x="6251884" y="6039609"/>
              <a:ext cx="3633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latin typeface="Argent CF" panose="00000500000000000000" pitchFamily="2" charset="0"/>
                </a:rPr>
                <a:t>II</a:t>
              </a:r>
            </a:p>
          </p:txBody>
        </p:sp>
      </p:grpSp>
      <p:grpSp>
        <p:nvGrpSpPr>
          <p:cNvPr id="102" name="Gruppieren 101">
            <a:extLst>
              <a:ext uri="{FF2B5EF4-FFF2-40B4-BE49-F238E27FC236}">
                <a16:creationId xmlns:a16="http://schemas.microsoft.com/office/drawing/2014/main" id="{C55A941D-905B-B28A-30CB-E7FB3C9FDDFD}"/>
              </a:ext>
            </a:extLst>
          </p:cNvPr>
          <p:cNvGrpSpPr/>
          <p:nvPr/>
        </p:nvGrpSpPr>
        <p:grpSpPr>
          <a:xfrm>
            <a:off x="3634491" y="6566934"/>
            <a:ext cx="1289958" cy="276999"/>
            <a:chOff x="3634491" y="6566934"/>
            <a:chExt cx="1289958" cy="276999"/>
          </a:xfrm>
        </p:grpSpPr>
        <p:grpSp>
          <p:nvGrpSpPr>
            <p:cNvPr id="103" name="Gruppieren 102">
              <a:extLst>
                <a:ext uri="{FF2B5EF4-FFF2-40B4-BE49-F238E27FC236}">
                  <a16:creationId xmlns:a16="http://schemas.microsoft.com/office/drawing/2014/main" id="{26107CAD-FED5-38EE-5762-564E51187362}"/>
                </a:ext>
              </a:extLst>
            </p:cNvPr>
            <p:cNvGrpSpPr/>
            <p:nvPr/>
          </p:nvGrpSpPr>
          <p:grpSpPr>
            <a:xfrm>
              <a:off x="3634491" y="6566934"/>
              <a:ext cx="147591" cy="276999"/>
              <a:chOff x="7776168" y="2096586"/>
              <a:chExt cx="147591" cy="276999"/>
            </a:xfrm>
          </p:grpSpPr>
          <p:sp>
            <p:nvSpPr>
              <p:cNvPr id="105" name="Ellipse 45">
                <a:extLst>
                  <a:ext uri="{FF2B5EF4-FFF2-40B4-BE49-F238E27FC236}">
                    <a16:creationId xmlns:a16="http://schemas.microsoft.com/office/drawing/2014/main" id="{C17B7C6E-42E5-1186-E2AC-2226125B2431}"/>
                  </a:ext>
                </a:extLst>
              </p:cNvPr>
              <p:cNvSpPr/>
              <p:nvPr/>
            </p:nvSpPr>
            <p:spPr>
              <a:xfrm flipH="1">
                <a:off x="7801053" y="2174830"/>
                <a:ext cx="122706" cy="125571"/>
              </a:xfrm>
              <a:prstGeom prst="ellipse">
                <a:avLst/>
              </a:prstGeom>
              <a:solidFill>
                <a:srgbClr val="B0D0C1">
                  <a:alpha val="8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6" name="Textfeld 105">
                <a:extLst>
                  <a:ext uri="{FF2B5EF4-FFF2-40B4-BE49-F238E27FC236}">
                    <a16:creationId xmlns:a16="http://schemas.microsoft.com/office/drawing/2014/main" id="{7C8B5F49-D0EA-4FB8-018C-C85C49978DD0}"/>
                  </a:ext>
                </a:extLst>
              </p:cNvPr>
              <p:cNvSpPr txBox="1"/>
              <p:nvPr/>
            </p:nvSpPr>
            <p:spPr>
              <a:xfrm>
                <a:off x="7776168" y="2096586"/>
                <a:ext cx="1227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dirty="0">
                    <a:latin typeface="Argent CF" panose="00000500000000000000" pitchFamily="2" charset="0"/>
                  </a:rPr>
                  <a:t>I</a:t>
                </a:r>
              </a:p>
            </p:txBody>
          </p:sp>
        </p:grpSp>
        <p:sp>
          <p:nvSpPr>
            <p:cNvPr id="104" name="Textfeld 103">
              <a:extLst>
                <a:ext uri="{FF2B5EF4-FFF2-40B4-BE49-F238E27FC236}">
                  <a16:creationId xmlns:a16="http://schemas.microsoft.com/office/drawing/2014/main" id="{ABA539C8-7FE1-E05E-64F2-A684E6B4B4B4}"/>
                </a:ext>
              </a:extLst>
            </p:cNvPr>
            <p:cNvSpPr txBox="1"/>
            <p:nvPr/>
          </p:nvSpPr>
          <p:spPr>
            <a:xfrm>
              <a:off x="3715885" y="6576330"/>
              <a:ext cx="12085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latin typeface="Argent CF Light" panose="00000400000000000000" pitchFamily="2" charset="0"/>
                </a:rPr>
                <a:t>= Einsteiger</a:t>
              </a:r>
            </a:p>
          </p:txBody>
        </p:sp>
      </p:grpSp>
      <p:sp>
        <p:nvSpPr>
          <p:cNvPr id="108" name="Textfeld 107">
            <a:extLst>
              <a:ext uri="{FF2B5EF4-FFF2-40B4-BE49-F238E27FC236}">
                <a16:creationId xmlns:a16="http://schemas.microsoft.com/office/drawing/2014/main" id="{73B682DC-85E8-4F47-A38F-70DE2310397C}"/>
              </a:ext>
            </a:extLst>
          </p:cNvPr>
          <p:cNvSpPr txBox="1"/>
          <p:nvPr/>
        </p:nvSpPr>
        <p:spPr>
          <a:xfrm>
            <a:off x="5392581" y="6574875"/>
            <a:ext cx="137135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latin typeface="Argent CF Light" panose="00000400000000000000" pitchFamily="2" charset="0"/>
              </a:rPr>
              <a:t>= Fortgeschritten</a:t>
            </a:r>
          </a:p>
        </p:txBody>
      </p:sp>
      <p:grpSp>
        <p:nvGrpSpPr>
          <p:cNvPr id="109" name="Gruppieren 108">
            <a:extLst>
              <a:ext uri="{FF2B5EF4-FFF2-40B4-BE49-F238E27FC236}">
                <a16:creationId xmlns:a16="http://schemas.microsoft.com/office/drawing/2014/main" id="{E6B1B52E-B303-DE7A-3A16-4D72142C1C7B}"/>
              </a:ext>
            </a:extLst>
          </p:cNvPr>
          <p:cNvGrpSpPr/>
          <p:nvPr/>
        </p:nvGrpSpPr>
        <p:grpSpPr>
          <a:xfrm>
            <a:off x="5255793" y="6557392"/>
            <a:ext cx="363318" cy="276999"/>
            <a:chOff x="6235402" y="6027747"/>
            <a:chExt cx="363318" cy="276999"/>
          </a:xfrm>
        </p:grpSpPr>
        <p:sp>
          <p:nvSpPr>
            <p:cNvPr id="110" name="Ellipse 51">
              <a:extLst>
                <a:ext uri="{FF2B5EF4-FFF2-40B4-BE49-F238E27FC236}">
                  <a16:creationId xmlns:a16="http://schemas.microsoft.com/office/drawing/2014/main" id="{B6C693AD-0DA8-FCEB-8BBF-75A1AF2A0DFB}"/>
                </a:ext>
              </a:extLst>
            </p:cNvPr>
            <p:cNvSpPr/>
            <p:nvPr/>
          </p:nvSpPr>
          <p:spPr>
            <a:xfrm flipH="1">
              <a:off x="6310837" y="6105962"/>
              <a:ext cx="122706" cy="125571"/>
            </a:xfrm>
            <a:prstGeom prst="ellipse">
              <a:avLst/>
            </a:prstGeom>
            <a:solidFill>
              <a:srgbClr val="B0D0C1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1" name="Textfeld 110">
              <a:extLst>
                <a:ext uri="{FF2B5EF4-FFF2-40B4-BE49-F238E27FC236}">
                  <a16:creationId xmlns:a16="http://schemas.microsoft.com/office/drawing/2014/main" id="{5B28D923-662B-C0FE-03B6-1B38AB57704B}"/>
                </a:ext>
              </a:extLst>
            </p:cNvPr>
            <p:cNvSpPr txBox="1"/>
            <p:nvPr/>
          </p:nvSpPr>
          <p:spPr>
            <a:xfrm>
              <a:off x="6235402" y="6027747"/>
              <a:ext cx="3633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latin typeface="Argent CF" panose="00000500000000000000" pitchFamily="2" charset="0"/>
                </a:rPr>
                <a:t>II</a:t>
              </a:r>
            </a:p>
          </p:txBody>
        </p:sp>
      </p:grpSp>
      <p:sp>
        <p:nvSpPr>
          <p:cNvPr id="112" name="Textfeld 111">
            <a:extLst>
              <a:ext uri="{FF2B5EF4-FFF2-40B4-BE49-F238E27FC236}">
                <a16:creationId xmlns:a16="http://schemas.microsoft.com/office/drawing/2014/main" id="{C32B9D12-A0AF-9E3A-7085-726F9F84303C}"/>
              </a:ext>
            </a:extLst>
          </p:cNvPr>
          <p:cNvSpPr txBox="1"/>
          <p:nvPr/>
        </p:nvSpPr>
        <p:spPr>
          <a:xfrm>
            <a:off x="5224761" y="5301479"/>
            <a:ext cx="1621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i="1" dirty="0">
                <a:solidFill>
                  <a:schemeClr val="tx1"/>
                </a:solidFill>
                <a:latin typeface="Argent CF Light" panose="00000400000000000000" pitchFamily="2" charset="0"/>
              </a:rPr>
              <a:t>19:30 Uhr - 20:30 Uhr</a:t>
            </a:r>
          </a:p>
        </p:txBody>
      </p:sp>
      <p:grpSp>
        <p:nvGrpSpPr>
          <p:cNvPr id="113" name="Gruppieren 112">
            <a:extLst>
              <a:ext uri="{FF2B5EF4-FFF2-40B4-BE49-F238E27FC236}">
                <a16:creationId xmlns:a16="http://schemas.microsoft.com/office/drawing/2014/main" id="{8E1A286B-2616-145D-A29E-A75CA3618C3D}"/>
              </a:ext>
            </a:extLst>
          </p:cNvPr>
          <p:cNvGrpSpPr/>
          <p:nvPr/>
        </p:nvGrpSpPr>
        <p:grpSpPr>
          <a:xfrm>
            <a:off x="6285398" y="4824154"/>
            <a:ext cx="152190" cy="276999"/>
            <a:chOff x="6294355" y="5375740"/>
            <a:chExt cx="152190" cy="276999"/>
          </a:xfrm>
        </p:grpSpPr>
        <p:sp>
          <p:nvSpPr>
            <p:cNvPr id="114" name="Ellipse 84">
              <a:extLst>
                <a:ext uri="{FF2B5EF4-FFF2-40B4-BE49-F238E27FC236}">
                  <a16:creationId xmlns:a16="http://schemas.microsoft.com/office/drawing/2014/main" id="{C73E673C-0E2F-3FAB-7EF6-6B0C6A657B63}"/>
                </a:ext>
              </a:extLst>
            </p:cNvPr>
            <p:cNvSpPr/>
            <p:nvPr/>
          </p:nvSpPr>
          <p:spPr>
            <a:xfrm flipH="1">
              <a:off x="6323839" y="5457233"/>
              <a:ext cx="122706" cy="125571"/>
            </a:xfrm>
            <a:prstGeom prst="ellipse">
              <a:avLst/>
            </a:prstGeom>
            <a:solidFill>
              <a:srgbClr val="B0D0C1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5" name="Textfeld 114">
              <a:extLst>
                <a:ext uri="{FF2B5EF4-FFF2-40B4-BE49-F238E27FC236}">
                  <a16:creationId xmlns:a16="http://schemas.microsoft.com/office/drawing/2014/main" id="{8243E55D-9B7F-FF3C-D528-BF5386A0F112}"/>
                </a:ext>
              </a:extLst>
            </p:cNvPr>
            <p:cNvSpPr txBox="1"/>
            <p:nvPr/>
          </p:nvSpPr>
          <p:spPr>
            <a:xfrm>
              <a:off x="6294355" y="5375740"/>
              <a:ext cx="1227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latin typeface="Argent CF" panose="00000500000000000000" pitchFamily="2" charset="0"/>
                </a:rPr>
                <a:t>I</a:t>
              </a:r>
            </a:p>
          </p:txBody>
        </p:sp>
      </p:grpSp>
      <p:sp>
        <p:nvSpPr>
          <p:cNvPr id="116" name="Textfeld 115">
            <a:extLst>
              <a:ext uri="{FF2B5EF4-FFF2-40B4-BE49-F238E27FC236}">
                <a16:creationId xmlns:a16="http://schemas.microsoft.com/office/drawing/2014/main" id="{C3E18D5C-F6EC-6EDF-7D05-3FF4DE692517}"/>
              </a:ext>
            </a:extLst>
          </p:cNvPr>
          <p:cNvSpPr txBox="1"/>
          <p:nvPr/>
        </p:nvSpPr>
        <p:spPr>
          <a:xfrm>
            <a:off x="5207539" y="4639303"/>
            <a:ext cx="1621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i="1" dirty="0">
                <a:solidFill>
                  <a:schemeClr val="tx1"/>
                </a:solidFill>
                <a:latin typeface="Argent CF Light" panose="00000400000000000000" pitchFamily="2" charset="0"/>
              </a:rPr>
              <a:t>18:30 Uhr - 19:30 Uhr</a:t>
            </a:r>
          </a:p>
        </p:txBody>
      </p:sp>
      <p:sp>
        <p:nvSpPr>
          <p:cNvPr id="133" name="Rechteck: abgerundete Ecken 64">
            <a:extLst>
              <a:ext uri="{FF2B5EF4-FFF2-40B4-BE49-F238E27FC236}">
                <a16:creationId xmlns:a16="http://schemas.microsoft.com/office/drawing/2014/main" id="{29801BFE-22B3-8435-4B3C-7CC01669210A}"/>
              </a:ext>
            </a:extLst>
          </p:cNvPr>
          <p:cNvSpPr/>
          <p:nvPr/>
        </p:nvSpPr>
        <p:spPr>
          <a:xfrm>
            <a:off x="6877095" y="3342043"/>
            <a:ext cx="1524795" cy="602387"/>
          </a:xfrm>
          <a:prstGeom prst="roundRect">
            <a:avLst/>
          </a:prstGeom>
          <a:solidFill>
            <a:schemeClr val="accent6">
              <a:lumMod val="40000"/>
              <a:lumOff val="6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/>
              </a:solidFill>
              <a:latin typeface="Argent CF Light" panose="00000400000000000000" pitchFamily="2" charset="0"/>
            </a:endParaRPr>
          </a:p>
          <a:p>
            <a:pPr algn="ctr"/>
            <a:r>
              <a:rPr lang="de-DE" sz="1200" dirty="0">
                <a:solidFill>
                  <a:schemeClr val="tx1"/>
                </a:solidFill>
                <a:latin typeface="Argent CF Light" panose="00000400000000000000" pitchFamily="2" charset="0"/>
              </a:rPr>
              <a:t>Mod. Kindertanz 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  <a:latin typeface="Argent CF Light" panose="00000400000000000000" pitchFamily="2" charset="0"/>
              </a:rPr>
              <a:t>ab 6 Jahre</a:t>
            </a:r>
          </a:p>
        </p:txBody>
      </p:sp>
      <p:sp>
        <p:nvSpPr>
          <p:cNvPr id="134" name="Rechteck: abgerundete Ecken 72">
            <a:extLst>
              <a:ext uri="{FF2B5EF4-FFF2-40B4-BE49-F238E27FC236}">
                <a16:creationId xmlns:a16="http://schemas.microsoft.com/office/drawing/2014/main" id="{50C08FE2-3F42-D771-6FF6-C26E5DA5CCEB}"/>
              </a:ext>
            </a:extLst>
          </p:cNvPr>
          <p:cNvSpPr/>
          <p:nvPr/>
        </p:nvSpPr>
        <p:spPr>
          <a:xfrm>
            <a:off x="6877095" y="2684941"/>
            <a:ext cx="1524795" cy="602387"/>
          </a:xfrm>
          <a:prstGeom prst="roundRect">
            <a:avLst/>
          </a:prstGeom>
          <a:solidFill>
            <a:schemeClr val="accent6">
              <a:lumMod val="40000"/>
              <a:lumOff val="6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i="1" dirty="0">
              <a:solidFill>
                <a:schemeClr val="tx1"/>
              </a:solidFill>
              <a:latin typeface="Argent CF Light" panose="00000400000000000000" pitchFamily="2" charset="0"/>
            </a:endParaRPr>
          </a:p>
          <a:p>
            <a:pPr algn="ctr"/>
            <a:r>
              <a:rPr lang="de-DE" sz="1200" dirty="0">
                <a:solidFill>
                  <a:schemeClr val="tx1"/>
                </a:solidFill>
                <a:latin typeface="Argent CF Light" panose="00000400000000000000" pitchFamily="2" charset="0"/>
              </a:rPr>
              <a:t>Mod. Kindertanz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  <a:latin typeface="Argent CF Light" panose="00000400000000000000" pitchFamily="2" charset="0"/>
              </a:rPr>
              <a:t>ab 3-4 Jahre</a:t>
            </a:r>
          </a:p>
        </p:txBody>
      </p:sp>
      <p:grpSp>
        <p:nvGrpSpPr>
          <p:cNvPr id="138" name="Gruppieren 137">
            <a:extLst>
              <a:ext uri="{FF2B5EF4-FFF2-40B4-BE49-F238E27FC236}">
                <a16:creationId xmlns:a16="http://schemas.microsoft.com/office/drawing/2014/main" id="{EB7B5C8F-ED32-9C54-AA48-C608549F41A7}"/>
              </a:ext>
            </a:extLst>
          </p:cNvPr>
          <p:cNvGrpSpPr/>
          <p:nvPr/>
        </p:nvGrpSpPr>
        <p:grpSpPr>
          <a:xfrm flipH="1">
            <a:off x="6929320" y="3591672"/>
            <a:ext cx="196329" cy="291067"/>
            <a:chOff x="3144606" y="2985206"/>
            <a:chExt cx="182880" cy="264942"/>
          </a:xfrm>
        </p:grpSpPr>
        <p:sp>
          <p:nvSpPr>
            <p:cNvPr id="139" name="Ellipse 124">
              <a:extLst>
                <a:ext uri="{FF2B5EF4-FFF2-40B4-BE49-F238E27FC236}">
                  <a16:creationId xmlns:a16="http://schemas.microsoft.com/office/drawing/2014/main" id="{805A7109-56EA-4135-DBD9-A1B78385F56A}"/>
                </a:ext>
              </a:extLst>
            </p:cNvPr>
            <p:cNvSpPr/>
            <p:nvPr/>
          </p:nvSpPr>
          <p:spPr>
            <a:xfrm>
              <a:off x="3189260" y="3003377"/>
              <a:ext cx="114300" cy="114300"/>
            </a:xfrm>
            <a:prstGeom prst="ellipse">
              <a:avLst/>
            </a:prstGeom>
            <a:solidFill>
              <a:srgbClr val="B0D0C1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501390D2-2AFF-EF03-E6E1-9B00CDA330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14" t="24848" r="28913" b="31959"/>
            <a:stretch/>
          </p:blipFill>
          <p:spPr>
            <a:xfrm flipH="1">
              <a:off x="3144606" y="2985206"/>
              <a:ext cx="182880" cy="264942"/>
            </a:xfrm>
            <a:prstGeom prst="rect">
              <a:avLst/>
            </a:prstGeom>
          </p:spPr>
        </p:pic>
      </p:grpSp>
      <p:sp>
        <p:nvSpPr>
          <p:cNvPr id="141" name="Textfeld 140">
            <a:extLst>
              <a:ext uri="{FF2B5EF4-FFF2-40B4-BE49-F238E27FC236}">
                <a16:creationId xmlns:a16="http://schemas.microsoft.com/office/drawing/2014/main" id="{D7B0AA15-74D2-B275-82A6-5A06EAE892FA}"/>
              </a:ext>
            </a:extLst>
          </p:cNvPr>
          <p:cNvSpPr txBox="1"/>
          <p:nvPr/>
        </p:nvSpPr>
        <p:spPr>
          <a:xfrm>
            <a:off x="6850040" y="2670078"/>
            <a:ext cx="15868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i="1" dirty="0">
                <a:latin typeface="Argent CF Light" panose="00000400000000000000" pitchFamily="2" charset="0"/>
              </a:rPr>
              <a:t>15:15 Uhr – 16:00 Uhr</a:t>
            </a:r>
          </a:p>
        </p:txBody>
      </p:sp>
      <p:sp>
        <p:nvSpPr>
          <p:cNvPr id="143" name="Textfeld 142">
            <a:extLst>
              <a:ext uri="{FF2B5EF4-FFF2-40B4-BE49-F238E27FC236}">
                <a16:creationId xmlns:a16="http://schemas.microsoft.com/office/drawing/2014/main" id="{D6071AF8-F734-322B-0AEB-E836DE259583}"/>
              </a:ext>
            </a:extLst>
          </p:cNvPr>
          <p:cNvSpPr txBox="1"/>
          <p:nvPr/>
        </p:nvSpPr>
        <p:spPr>
          <a:xfrm>
            <a:off x="6846063" y="3314673"/>
            <a:ext cx="15868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i="1" dirty="0">
                <a:latin typeface="Argent CF Light" panose="00000400000000000000" pitchFamily="2" charset="0"/>
              </a:rPr>
              <a:t>16:15 Uhr – 17:00 Uhr</a:t>
            </a:r>
          </a:p>
        </p:txBody>
      </p:sp>
      <p:pic>
        <p:nvPicPr>
          <p:cNvPr id="78" name="Grafik 77">
            <a:extLst>
              <a:ext uri="{FF2B5EF4-FFF2-40B4-BE49-F238E27FC236}">
                <a16:creationId xmlns:a16="http://schemas.microsoft.com/office/drawing/2014/main" id="{532693CF-4561-A840-6E74-38A2E367C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6031" y="536980"/>
            <a:ext cx="4386747" cy="1109293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1171A07-4AB9-CAFF-16C9-871F55A09A39}"/>
              </a:ext>
            </a:extLst>
          </p:cNvPr>
          <p:cNvGrpSpPr/>
          <p:nvPr/>
        </p:nvGrpSpPr>
        <p:grpSpPr>
          <a:xfrm>
            <a:off x="7783919" y="4817228"/>
            <a:ext cx="363318" cy="276999"/>
            <a:chOff x="6251884" y="6039609"/>
            <a:chExt cx="363318" cy="276999"/>
          </a:xfrm>
        </p:grpSpPr>
        <p:sp>
          <p:nvSpPr>
            <p:cNvPr id="74" name="Ellipse 13">
              <a:extLst>
                <a:ext uri="{FF2B5EF4-FFF2-40B4-BE49-F238E27FC236}">
                  <a16:creationId xmlns:a16="http://schemas.microsoft.com/office/drawing/2014/main" id="{0EDAC90A-FE4F-F403-1E0C-01E08505555B}"/>
                </a:ext>
              </a:extLst>
            </p:cNvPr>
            <p:cNvSpPr/>
            <p:nvPr/>
          </p:nvSpPr>
          <p:spPr>
            <a:xfrm flipH="1">
              <a:off x="6310837" y="6105962"/>
              <a:ext cx="122706" cy="125571"/>
            </a:xfrm>
            <a:prstGeom prst="ellipse">
              <a:avLst/>
            </a:prstGeom>
            <a:solidFill>
              <a:srgbClr val="B0D0C1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C4DBE060-35B5-C46B-2BE0-ACF23023DDE6}"/>
                </a:ext>
              </a:extLst>
            </p:cNvPr>
            <p:cNvSpPr txBox="1"/>
            <p:nvPr/>
          </p:nvSpPr>
          <p:spPr>
            <a:xfrm>
              <a:off x="6251884" y="6039609"/>
              <a:ext cx="3633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latin typeface="Argent CF" panose="00000500000000000000" pitchFamily="2" charset="0"/>
                </a:rPr>
                <a:t>II</a:t>
              </a:r>
            </a:p>
          </p:txBody>
        </p:sp>
      </p:grp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9DC7A795-91CD-56FF-98C6-BF75531C6D65}"/>
              </a:ext>
            </a:extLst>
          </p:cNvPr>
          <p:cNvGrpSpPr/>
          <p:nvPr/>
        </p:nvGrpSpPr>
        <p:grpSpPr>
          <a:xfrm flipH="1">
            <a:off x="6914768" y="2944843"/>
            <a:ext cx="196329" cy="291067"/>
            <a:chOff x="3144606" y="2985206"/>
            <a:chExt cx="182880" cy="264942"/>
          </a:xfrm>
        </p:grpSpPr>
        <p:sp>
          <p:nvSpPr>
            <p:cNvPr id="77" name="Ellipse 124">
              <a:extLst>
                <a:ext uri="{FF2B5EF4-FFF2-40B4-BE49-F238E27FC236}">
                  <a16:creationId xmlns:a16="http://schemas.microsoft.com/office/drawing/2014/main" id="{FA33667C-CDDD-1652-B459-BB340EFD3500}"/>
                </a:ext>
              </a:extLst>
            </p:cNvPr>
            <p:cNvSpPr/>
            <p:nvPr/>
          </p:nvSpPr>
          <p:spPr>
            <a:xfrm>
              <a:off x="3189260" y="3003377"/>
              <a:ext cx="114300" cy="114300"/>
            </a:xfrm>
            <a:prstGeom prst="ellipse">
              <a:avLst/>
            </a:prstGeom>
            <a:solidFill>
              <a:srgbClr val="B0D0C1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84" name="Grafik 83">
              <a:extLst>
                <a:ext uri="{FF2B5EF4-FFF2-40B4-BE49-F238E27FC236}">
                  <a16:creationId xmlns:a16="http://schemas.microsoft.com/office/drawing/2014/main" id="{F30B4937-2607-C7DC-9763-9D37BAC5F6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14" t="24848" r="28913" b="31959"/>
            <a:stretch/>
          </p:blipFill>
          <p:spPr>
            <a:xfrm flipH="1">
              <a:off x="3144606" y="2985206"/>
              <a:ext cx="182880" cy="264942"/>
            </a:xfrm>
            <a:prstGeom prst="rect">
              <a:avLst/>
            </a:prstGeom>
          </p:spPr>
        </p:pic>
      </p:grp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AC8F50C4-34A9-479C-F916-FC33F6081D90}"/>
              </a:ext>
            </a:extLst>
          </p:cNvPr>
          <p:cNvGrpSpPr/>
          <p:nvPr/>
        </p:nvGrpSpPr>
        <p:grpSpPr>
          <a:xfrm>
            <a:off x="7965578" y="4066171"/>
            <a:ext cx="152190" cy="276999"/>
            <a:chOff x="6294355" y="5375740"/>
            <a:chExt cx="152190" cy="276999"/>
          </a:xfrm>
        </p:grpSpPr>
        <p:sp>
          <p:nvSpPr>
            <p:cNvPr id="86" name="Ellipse 84">
              <a:extLst>
                <a:ext uri="{FF2B5EF4-FFF2-40B4-BE49-F238E27FC236}">
                  <a16:creationId xmlns:a16="http://schemas.microsoft.com/office/drawing/2014/main" id="{C08E3CDE-5713-8234-179D-DE3CF6EEE33A}"/>
                </a:ext>
              </a:extLst>
            </p:cNvPr>
            <p:cNvSpPr/>
            <p:nvPr/>
          </p:nvSpPr>
          <p:spPr>
            <a:xfrm flipH="1">
              <a:off x="6323839" y="5457233"/>
              <a:ext cx="122706" cy="125571"/>
            </a:xfrm>
            <a:prstGeom prst="ellipse">
              <a:avLst/>
            </a:prstGeom>
            <a:solidFill>
              <a:srgbClr val="B0D0C1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" name="Textfeld 86">
              <a:extLst>
                <a:ext uri="{FF2B5EF4-FFF2-40B4-BE49-F238E27FC236}">
                  <a16:creationId xmlns:a16="http://schemas.microsoft.com/office/drawing/2014/main" id="{17F46C90-055C-583C-48CE-9DE5FCE17656}"/>
                </a:ext>
              </a:extLst>
            </p:cNvPr>
            <p:cNvSpPr txBox="1"/>
            <p:nvPr/>
          </p:nvSpPr>
          <p:spPr>
            <a:xfrm>
              <a:off x="6294355" y="5375740"/>
              <a:ext cx="1227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latin typeface="Argent CF" panose="00000500000000000000" pitchFamily="2" charset="0"/>
                </a:rPr>
                <a:t>I</a:t>
              </a:r>
            </a:p>
          </p:txBody>
        </p:sp>
      </p:grpSp>
      <p:sp>
        <p:nvSpPr>
          <p:cNvPr id="88" name="Textfeld 87">
            <a:extLst>
              <a:ext uri="{FF2B5EF4-FFF2-40B4-BE49-F238E27FC236}">
                <a16:creationId xmlns:a16="http://schemas.microsoft.com/office/drawing/2014/main" id="{87233551-E5B6-E767-1EBF-D937DCF904C1}"/>
              </a:ext>
            </a:extLst>
          </p:cNvPr>
          <p:cNvSpPr txBox="1"/>
          <p:nvPr/>
        </p:nvSpPr>
        <p:spPr>
          <a:xfrm>
            <a:off x="6858325" y="4624878"/>
            <a:ext cx="15868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i="1" dirty="0">
                <a:latin typeface="Argent CF Light" panose="00000400000000000000" pitchFamily="2" charset="0"/>
              </a:rPr>
              <a:t>18:00 Uhr – 19:15 Uhr</a:t>
            </a:r>
          </a:p>
        </p:txBody>
      </p:sp>
    </p:spTree>
    <p:extLst>
      <p:ext uri="{BB962C8B-B14F-4D97-AF65-F5344CB8AC3E}">
        <p14:creationId xmlns:p14="http://schemas.microsoft.com/office/powerpoint/2010/main" val="1113796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736</Words>
  <Application>Microsoft Macintosh PowerPoint</Application>
  <PresentationFormat>Breitbild</PresentationFormat>
  <Paragraphs>281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5" baseType="lpstr">
      <vt:lpstr>Aptos</vt:lpstr>
      <vt:lpstr>Argent CF</vt:lpstr>
      <vt:lpstr>Argent CF Light</vt:lpstr>
      <vt:lpstr>Arial</vt:lpstr>
      <vt:lpstr>Benedict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Sara Grüber</dc:creator>
  <cp:lastModifiedBy>Sara Grüber</cp:lastModifiedBy>
  <cp:revision>15</cp:revision>
  <cp:lastPrinted>2023-12-11T08:45:05Z</cp:lastPrinted>
  <dcterms:created xsi:type="dcterms:W3CDTF">2023-04-11T17:52:39Z</dcterms:created>
  <dcterms:modified xsi:type="dcterms:W3CDTF">2024-03-04T09:24:17Z</dcterms:modified>
</cp:coreProperties>
</file>